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81" r:id="rId2"/>
    <p:sldId id="256" r:id="rId3"/>
    <p:sldId id="282" r:id="rId4"/>
    <p:sldId id="283" r:id="rId5"/>
    <p:sldId id="284" r:id="rId6"/>
    <p:sldId id="285" r:id="rId7"/>
    <p:sldId id="286" r:id="rId8"/>
    <p:sldId id="287" r:id="rId9"/>
    <p:sldId id="288" r:id="rId10"/>
    <p:sldId id="290" r:id="rId11"/>
    <p:sldId id="291" r:id="rId12"/>
    <p:sldId id="293" r:id="rId13"/>
    <p:sldId id="292" r:id="rId14"/>
    <p:sldId id="294" r:id="rId15"/>
    <p:sldId id="295" r:id="rId16"/>
    <p:sldId id="27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8D05"/>
    <a:srgbClr val="43EFB6"/>
    <a:srgbClr val="F65CD9"/>
    <a:srgbClr val="4EECF4"/>
    <a:srgbClr val="ED3B3F"/>
    <a:srgbClr val="D12215"/>
    <a:srgbClr val="DD0F2D"/>
    <a:srgbClr val="F8E9EA"/>
    <a:srgbClr val="F2D8D8"/>
    <a:srgbClr val="2B3F3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6BAB167-12D1-4EA6-9912-739525F423EF}" v="292" dt="2024-12-01T23:11:25.15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iyanka Kaloliya" userId="d8d738d33fe8f4c6" providerId="LiveId" clId="{26BAB167-12D1-4EA6-9912-739525F423EF}"/>
    <pc:docChg chg="undo custSel addSld delSld modSld sldOrd">
      <pc:chgData name="Priyanka Kaloliya" userId="d8d738d33fe8f4c6" providerId="LiveId" clId="{26BAB167-12D1-4EA6-9912-739525F423EF}" dt="2024-12-01T23:13:11.586" v="1898" actId="5793"/>
      <pc:docMkLst>
        <pc:docMk/>
      </pc:docMkLst>
      <pc:sldChg chg="addSp delSp modSp mod setBg">
        <pc:chgData name="Priyanka Kaloliya" userId="d8d738d33fe8f4c6" providerId="LiveId" clId="{26BAB167-12D1-4EA6-9912-739525F423EF}" dt="2024-12-01T21:11:38.025" v="468" actId="14100"/>
        <pc:sldMkLst>
          <pc:docMk/>
          <pc:sldMk cId="711905252" sldId="256"/>
        </pc:sldMkLst>
        <pc:spChg chg="del">
          <ac:chgData name="Priyanka Kaloliya" userId="d8d738d33fe8f4c6" providerId="LiveId" clId="{26BAB167-12D1-4EA6-9912-739525F423EF}" dt="2024-12-01T20:42:51.960" v="114" actId="478"/>
          <ac:spMkLst>
            <pc:docMk/>
            <pc:sldMk cId="711905252" sldId="256"/>
            <ac:spMk id="2" creationId="{5C155973-79ED-8071-7406-3E91D4EE8D13}"/>
          </ac:spMkLst>
        </pc:spChg>
        <pc:spChg chg="del">
          <ac:chgData name="Priyanka Kaloliya" userId="d8d738d33fe8f4c6" providerId="LiveId" clId="{26BAB167-12D1-4EA6-9912-739525F423EF}" dt="2024-12-01T20:45:09.353" v="156" actId="478"/>
          <ac:spMkLst>
            <pc:docMk/>
            <pc:sldMk cId="711905252" sldId="256"/>
            <ac:spMk id="3" creationId="{508D19A0-ED61-C62D-4B86-167B85A4E800}"/>
          </ac:spMkLst>
        </pc:spChg>
        <pc:spChg chg="add del">
          <ac:chgData name="Priyanka Kaloliya" userId="d8d738d33fe8f4c6" providerId="LiveId" clId="{26BAB167-12D1-4EA6-9912-739525F423EF}" dt="2024-12-01T20:45:18.304" v="158" actId="22"/>
          <ac:spMkLst>
            <pc:docMk/>
            <pc:sldMk cId="711905252" sldId="256"/>
            <ac:spMk id="5" creationId="{D9D09E3E-7921-3F6F-E513-8BE2844F1A72}"/>
          </ac:spMkLst>
        </pc:spChg>
        <pc:spChg chg="add mod">
          <ac:chgData name="Priyanka Kaloliya" userId="d8d738d33fe8f4c6" providerId="LiveId" clId="{26BAB167-12D1-4EA6-9912-739525F423EF}" dt="2024-12-01T21:01:04.833" v="312" actId="1076"/>
          <ac:spMkLst>
            <pc:docMk/>
            <pc:sldMk cId="711905252" sldId="256"/>
            <ac:spMk id="7" creationId="{1B5AF356-ED8C-D2DA-FE7C-5A191404FD79}"/>
          </ac:spMkLst>
        </pc:spChg>
        <pc:spChg chg="add mod">
          <ac:chgData name="Priyanka Kaloliya" userId="d8d738d33fe8f4c6" providerId="LiveId" clId="{26BAB167-12D1-4EA6-9912-739525F423EF}" dt="2024-12-01T21:11:38.025" v="468" actId="14100"/>
          <ac:spMkLst>
            <pc:docMk/>
            <pc:sldMk cId="711905252" sldId="256"/>
            <ac:spMk id="9" creationId="{857AA5EE-F567-C73D-3CCA-47C797C02A4C}"/>
          </ac:spMkLst>
        </pc:spChg>
      </pc:sldChg>
      <pc:sldChg chg="addSp delSp modSp del mod ord setBg addAnim setClrOvrMap">
        <pc:chgData name="Priyanka Kaloliya" userId="d8d738d33fe8f4c6" providerId="LiveId" clId="{26BAB167-12D1-4EA6-9912-739525F423EF}" dt="2024-12-01T20:42:44.149" v="113" actId="47"/>
        <pc:sldMkLst>
          <pc:docMk/>
          <pc:sldMk cId="239467903" sldId="265"/>
        </pc:sldMkLst>
        <pc:spChg chg="mod">
          <ac:chgData name="Priyanka Kaloliya" userId="d8d738d33fe8f4c6" providerId="LiveId" clId="{26BAB167-12D1-4EA6-9912-739525F423EF}" dt="2024-12-01T20:36:14.614" v="70" actId="21"/>
          <ac:spMkLst>
            <pc:docMk/>
            <pc:sldMk cId="239467903" sldId="265"/>
            <ac:spMk id="2" creationId="{673D48B7-AD39-2354-1039-32BFC5B52373}"/>
          </ac:spMkLst>
        </pc:spChg>
        <pc:spChg chg="mod">
          <ac:chgData name="Priyanka Kaloliya" userId="d8d738d33fe8f4c6" providerId="LiveId" clId="{26BAB167-12D1-4EA6-9912-739525F423EF}" dt="2024-12-01T20:35:56.048" v="68" actId="1076"/>
          <ac:spMkLst>
            <pc:docMk/>
            <pc:sldMk cId="239467903" sldId="265"/>
            <ac:spMk id="3" creationId="{20DA2C66-5267-1A40-E70E-1713A9788ACD}"/>
          </ac:spMkLst>
        </pc:spChg>
        <pc:spChg chg="add del">
          <ac:chgData name="Priyanka Kaloliya" userId="d8d738d33fe8f4c6" providerId="LiveId" clId="{26BAB167-12D1-4EA6-9912-739525F423EF}" dt="2024-12-01T20:33:21.609" v="43" actId="26606"/>
          <ac:spMkLst>
            <pc:docMk/>
            <pc:sldMk cId="239467903" sldId="265"/>
            <ac:spMk id="15" creationId="{71B2258F-86CA-4D4D-8270-BC05FCDEBFB3}"/>
          </ac:spMkLst>
        </pc:spChg>
        <pc:spChg chg="add del">
          <ac:chgData name="Priyanka Kaloliya" userId="d8d738d33fe8f4c6" providerId="LiveId" clId="{26BAB167-12D1-4EA6-9912-739525F423EF}" dt="2024-12-01T20:33:37.659" v="45" actId="26606"/>
          <ac:spMkLst>
            <pc:docMk/>
            <pc:sldMk cId="239467903" sldId="265"/>
            <ac:spMk id="20" creationId="{94714483-7072-431F-9DBE-87F44E4D44BC}"/>
          </ac:spMkLst>
        </pc:spChg>
        <pc:spChg chg="add del">
          <ac:chgData name="Priyanka Kaloliya" userId="d8d738d33fe8f4c6" providerId="LiveId" clId="{26BAB167-12D1-4EA6-9912-739525F423EF}" dt="2024-12-01T20:33:37.659" v="45" actId="26606"/>
          <ac:spMkLst>
            <pc:docMk/>
            <pc:sldMk cId="239467903" sldId="265"/>
            <ac:spMk id="22" creationId="{495892E1-F4A5-4991-AC52-4F417B14A2A2}"/>
          </ac:spMkLst>
        </pc:spChg>
        <pc:spChg chg="add del">
          <ac:chgData name="Priyanka Kaloliya" userId="d8d738d33fe8f4c6" providerId="LiveId" clId="{26BAB167-12D1-4EA6-9912-739525F423EF}" dt="2024-12-01T20:33:37.659" v="45" actId="26606"/>
          <ac:spMkLst>
            <pc:docMk/>
            <pc:sldMk cId="239467903" sldId="265"/>
            <ac:spMk id="32" creationId="{E2683E3F-F855-4549-84F8-42064EC0F247}"/>
          </ac:spMkLst>
        </pc:spChg>
        <pc:spChg chg="add del">
          <ac:chgData name="Priyanka Kaloliya" userId="d8d738d33fe8f4c6" providerId="LiveId" clId="{26BAB167-12D1-4EA6-9912-739525F423EF}" dt="2024-12-01T20:33:37.659" v="45" actId="26606"/>
          <ac:spMkLst>
            <pc:docMk/>
            <pc:sldMk cId="239467903" sldId="265"/>
            <ac:spMk id="40" creationId="{832F3179-0CD5-40C8-9939-D8355006F7BA}"/>
          </ac:spMkLst>
        </pc:spChg>
        <pc:spChg chg="add del">
          <ac:chgData name="Priyanka Kaloliya" userId="d8d738d33fe8f4c6" providerId="LiveId" clId="{26BAB167-12D1-4EA6-9912-739525F423EF}" dt="2024-12-01T20:34:11.861" v="54" actId="26606"/>
          <ac:spMkLst>
            <pc:docMk/>
            <pc:sldMk cId="239467903" sldId="265"/>
            <ac:spMk id="51" creationId="{06DA9DF9-31F7-4056-B42E-878CC92417B8}"/>
          </ac:spMkLst>
        </pc:spChg>
        <pc:spChg chg="add del">
          <ac:chgData name="Priyanka Kaloliya" userId="d8d738d33fe8f4c6" providerId="LiveId" clId="{26BAB167-12D1-4EA6-9912-739525F423EF}" dt="2024-12-01T20:34:10.033" v="51" actId="26606"/>
          <ac:spMkLst>
            <pc:docMk/>
            <pc:sldMk cId="239467903" sldId="265"/>
            <ac:spMk id="56" creationId="{71B2258F-86CA-4D4D-8270-BC05FCDEBFB3}"/>
          </ac:spMkLst>
        </pc:spChg>
        <pc:spChg chg="add del">
          <ac:chgData name="Priyanka Kaloliya" userId="d8d738d33fe8f4c6" providerId="LiveId" clId="{26BAB167-12D1-4EA6-9912-739525F423EF}" dt="2024-12-01T20:34:11.846" v="53" actId="26606"/>
          <ac:spMkLst>
            <pc:docMk/>
            <pc:sldMk cId="239467903" sldId="265"/>
            <ac:spMk id="58" creationId="{2EAE06A6-F76A-41C9-827A-C561B004485C}"/>
          </ac:spMkLst>
        </pc:spChg>
        <pc:spChg chg="add del">
          <ac:chgData name="Priyanka Kaloliya" userId="d8d738d33fe8f4c6" providerId="LiveId" clId="{26BAB167-12D1-4EA6-9912-739525F423EF}" dt="2024-12-01T20:34:11.846" v="53" actId="26606"/>
          <ac:spMkLst>
            <pc:docMk/>
            <pc:sldMk cId="239467903" sldId="265"/>
            <ac:spMk id="59" creationId="{8555C5B3-193A-4749-9AFD-682E53CDDE8F}"/>
          </ac:spMkLst>
        </pc:spChg>
        <pc:spChg chg="add del">
          <ac:chgData name="Priyanka Kaloliya" userId="d8d738d33fe8f4c6" providerId="LiveId" clId="{26BAB167-12D1-4EA6-9912-739525F423EF}" dt="2024-12-01T20:34:11.846" v="53" actId="26606"/>
          <ac:spMkLst>
            <pc:docMk/>
            <pc:sldMk cId="239467903" sldId="265"/>
            <ac:spMk id="60" creationId="{89F9D4E8-0639-444B-949B-9518585061AF}"/>
          </ac:spMkLst>
        </pc:spChg>
        <pc:spChg chg="add del">
          <ac:chgData name="Priyanka Kaloliya" userId="d8d738d33fe8f4c6" providerId="LiveId" clId="{26BAB167-12D1-4EA6-9912-739525F423EF}" dt="2024-12-01T20:34:11.846" v="53" actId="26606"/>
          <ac:spMkLst>
            <pc:docMk/>
            <pc:sldMk cId="239467903" sldId="265"/>
            <ac:spMk id="62" creationId="{7E3DA7A2-ED70-4BBA-AB72-00AD461FA405}"/>
          </ac:spMkLst>
        </pc:spChg>
        <pc:spChg chg="add del">
          <ac:chgData name="Priyanka Kaloliya" userId="d8d738d33fe8f4c6" providerId="LiveId" clId="{26BAB167-12D1-4EA6-9912-739525F423EF}" dt="2024-12-01T20:34:11.846" v="53" actId="26606"/>
          <ac:spMkLst>
            <pc:docMk/>
            <pc:sldMk cId="239467903" sldId="265"/>
            <ac:spMk id="64" creationId="{FC485432-3647-4218-B5D3-15D3FA222B13}"/>
          </ac:spMkLst>
        </pc:spChg>
        <pc:spChg chg="add del">
          <ac:chgData name="Priyanka Kaloliya" userId="d8d738d33fe8f4c6" providerId="LiveId" clId="{26BAB167-12D1-4EA6-9912-739525F423EF}" dt="2024-12-01T20:34:11.846" v="53" actId="26606"/>
          <ac:spMkLst>
            <pc:docMk/>
            <pc:sldMk cId="239467903" sldId="265"/>
            <ac:spMk id="66" creationId="{F4AFDDCA-6ABA-4D23-8A5C-1BF0F4308148}"/>
          </ac:spMkLst>
        </pc:spChg>
        <pc:spChg chg="add">
          <ac:chgData name="Priyanka Kaloliya" userId="d8d738d33fe8f4c6" providerId="LiveId" clId="{26BAB167-12D1-4EA6-9912-739525F423EF}" dt="2024-12-01T20:34:11.861" v="54" actId="26606"/>
          <ac:spMkLst>
            <pc:docMk/>
            <pc:sldMk cId="239467903" sldId="265"/>
            <ac:spMk id="68" creationId="{E2683E3F-F855-4549-84F8-42064EC0F247}"/>
          </ac:spMkLst>
        </pc:spChg>
        <pc:spChg chg="add">
          <ac:chgData name="Priyanka Kaloliya" userId="d8d738d33fe8f4c6" providerId="LiveId" clId="{26BAB167-12D1-4EA6-9912-739525F423EF}" dt="2024-12-01T20:34:11.861" v="54" actId="26606"/>
          <ac:spMkLst>
            <pc:docMk/>
            <pc:sldMk cId="239467903" sldId="265"/>
            <ac:spMk id="69" creationId="{94714483-7072-431F-9DBE-87F44E4D44BC}"/>
          </ac:spMkLst>
        </pc:spChg>
        <pc:spChg chg="add">
          <ac:chgData name="Priyanka Kaloliya" userId="d8d738d33fe8f4c6" providerId="LiveId" clId="{26BAB167-12D1-4EA6-9912-739525F423EF}" dt="2024-12-01T20:34:11.861" v="54" actId="26606"/>
          <ac:spMkLst>
            <pc:docMk/>
            <pc:sldMk cId="239467903" sldId="265"/>
            <ac:spMk id="75" creationId="{495892E1-F4A5-4991-AC52-4F417B14A2A2}"/>
          </ac:spMkLst>
        </pc:spChg>
        <pc:spChg chg="add">
          <ac:chgData name="Priyanka Kaloliya" userId="d8d738d33fe8f4c6" providerId="LiveId" clId="{26BAB167-12D1-4EA6-9912-739525F423EF}" dt="2024-12-01T20:34:11.861" v="54" actId="26606"/>
          <ac:spMkLst>
            <pc:docMk/>
            <pc:sldMk cId="239467903" sldId="265"/>
            <ac:spMk id="76" creationId="{832F3179-0CD5-40C8-9939-D8355006F7BA}"/>
          </ac:spMkLst>
        </pc:spChg>
        <pc:grpChg chg="add del">
          <ac:chgData name="Priyanka Kaloliya" userId="d8d738d33fe8f4c6" providerId="LiveId" clId="{26BAB167-12D1-4EA6-9912-739525F423EF}" dt="2024-12-01T20:33:37.659" v="45" actId="26606"/>
          <ac:grpSpMkLst>
            <pc:docMk/>
            <pc:sldMk cId="239467903" sldId="265"/>
            <ac:grpSpMk id="24" creationId="{ACF597F8-76AA-44FA-8E6A-06223B66C0DD}"/>
          </ac:grpSpMkLst>
        </pc:grpChg>
        <pc:grpChg chg="add del">
          <ac:chgData name="Priyanka Kaloliya" userId="d8d738d33fe8f4c6" providerId="LiveId" clId="{26BAB167-12D1-4EA6-9912-739525F423EF}" dt="2024-12-01T20:33:37.659" v="45" actId="26606"/>
          <ac:grpSpMkLst>
            <pc:docMk/>
            <pc:sldMk cId="239467903" sldId="265"/>
            <ac:grpSpMk id="34" creationId="{8FC90B1E-0223-4440-AF22-8F32F6F0C7D2}"/>
          </ac:grpSpMkLst>
        </pc:grpChg>
        <pc:grpChg chg="add del">
          <ac:chgData name="Priyanka Kaloliya" userId="d8d738d33fe8f4c6" providerId="LiveId" clId="{26BAB167-12D1-4EA6-9912-739525F423EF}" dt="2024-12-01T20:33:37.659" v="45" actId="26606"/>
          <ac:grpSpMkLst>
            <pc:docMk/>
            <pc:sldMk cId="239467903" sldId="265"/>
            <ac:grpSpMk id="42" creationId="{11CE155D-684B-4F5E-B835-C52765E310E7}"/>
          </ac:grpSpMkLst>
        </pc:grpChg>
        <pc:grpChg chg="add">
          <ac:chgData name="Priyanka Kaloliya" userId="d8d738d33fe8f4c6" providerId="LiveId" clId="{26BAB167-12D1-4EA6-9912-739525F423EF}" dt="2024-12-01T20:34:11.861" v="54" actId="26606"/>
          <ac:grpSpMkLst>
            <pc:docMk/>
            <pc:sldMk cId="239467903" sldId="265"/>
            <ac:grpSpMk id="70" creationId="{8FC90B1E-0223-4440-AF22-8F32F6F0C7D2}"/>
          </ac:grpSpMkLst>
        </pc:grpChg>
        <pc:grpChg chg="add">
          <ac:chgData name="Priyanka Kaloliya" userId="d8d738d33fe8f4c6" providerId="LiveId" clId="{26BAB167-12D1-4EA6-9912-739525F423EF}" dt="2024-12-01T20:34:11.861" v="54" actId="26606"/>
          <ac:grpSpMkLst>
            <pc:docMk/>
            <pc:sldMk cId="239467903" sldId="265"/>
            <ac:grpSpMk id="77" creationId="{ACF597F8-76AA-44FA-8E6A-06223B66C0DD}"/>
          </ac:grpSpMkLst>
        </pc:grpChg>
        <pc:grpChg chg="add">
          <ac:chgData name="Priyanka Kaloliya" userId="d8d738d33fe8f4c6" providerId="LiveId" clId="{26BAB167-12D1-4EA6-9912-739525F423EF}" dt="2024-12-01T20:34:11.861" v="54" actId="26606"/>
          <ac:grpSpMkLst>
            <pc:docMk/>
            <pc:sldMk cId="239467903" sldId="265"/>
            <ac:grpSpMk id="78" creationId="{11CE155D-684B-4F5E-B835-C52765E310E7}"/>
          </ac:grpSpMkLst>
        </pc:grpChg>
        <pc:picChg chg="mod ord">
          <ac:chgData name="Priyanka Kaloliya" userId="d8d738d33fe8f4c6" providerId="LiveId" clId="{26BAB167-12D1-4EA6-9912-739525F423EF}" dt="2024-12-01T20:34:48.632" v="61" actId="1076"/>
          <ac:picMkLst>
            <pc:docMk/>
            <pc:sldMk cId="239467903" sldId="265"/>
            <ac:picMk id="10" creationId="{99E19A3D-4B93-DF1D-CD5E-FC4DC0600CDA}"/>
          </ac:picMkLst>
        </pc:picChg>
      </pc:sldChg>
      <pc:sldChg chg="addSp delSp modSp mod ord setBg">
        <pc:chgData name="Priyanka Kaloliya" userId="d8d738d33fe8f4c6" providerId="LiveId" clId="{26BAB167-12D1-4EA6-9912-739525F423EF}" dt="2024-12-01T21:30:12.429" v="773" actId="478"/>
        <pc:sldMkLst>
          <pc:docMk/>
          <pc:sldMk cId="81250332" sldId="266"/>
        </pc:sldMkLst>
        <pc:spChg chg="del mod">
          <ac:chgData name="Priyanka Kaloliya" userId="d8d738d33fe8f4c6" providerId="LiveId" clId="{26BAB167-12D1-4EA6-9912-739525F423EF}" dt="2024-12-01T21:02:08.282" v="321" actId="478"/>
          <ac:spMkLst>
            <pc:docMk/>
            <pc:sldMk cId="81250332" sldId="266"/>
            <ac:spMk id="2" creationId="{BF788335-2F88-61A1-1EE2-5956E58534F7}"/>
          </ac:spMkLst>
        </pc:spChg>
        <pc:spChg chg="mod">
          <ac:chgData name="Priyanka Kaloliya" userId="d8d738d33fe8f4c6" providerId="LiveId" clId="{26BAB167-12D1-4EA6-9912-739525F423EF}" dt="2024-12-01T21:23:40.350" v="633" actId="1076"/>
          <ac:spMkLst>
            <pc:docMk/>
            <pc:sldMk cId="81250332" sldId="266"/>
            <ac:spMk id="3" creationId="{46ADCA1B-418D-B364-1A26-FA1FC3E9F237}"/>
          </ac:spMkLst>
        </pc:spChg>
        <pc:spChg chg="add mod">
          <ac:chgData name="Priyanka Kaloliya" userId="d8d738d33fe8f4c6" providerId="LiveId" clId="{26BAB167-12D1-4EA6-9912-739525F423EF}" dt="2024-12-01T21:30:04.233" v="771" actId="20577"/>
          <ac:spMkLst>
            <pc:docMk/>
            <pc:sldMk cId="81250332" sldId="266"/>
            <ac:spMk id="5" creationId="{27CC4A5C-8054-4E2B-2490-803A5DC67096}"/>
          </ac:spMkLst>
        </pc:spChg>
        <pc:spChg chg="add">
          <ac:chgData name="Priyanka Kaloliya" userId="d8d738d33fe8f4c6" providerId="LiveId" clId="{26BAB167-12D1-4EA6-9912-739525F423EF}" dt="2024-12-01T21:27:22.078" v="638"/>
          <ac:spMkLst>
            <pc:docMk/>
            <pc:sldMk cId="81250332" sldId="266"/>
            <ac:spMk id="6" creationId="{96DC8176-6C16-40C1-2658-A560C43525E7}"/>
          </ac:spMkLst>
        </pc:spChg>
        <pc:spChg chg="add mod">
          <ac:chgData name="Priyanka Kaloliya" userId="d8d738d33fe8f4c6" providerId="LiveId" clId="{26BAB167-12D1-4EA6-9912-739525F423EF}" dt="2024-12-01T21:28:10.850" v="640"/>
          <ac:spMkLst>
            <pc:docMk/>
            <pc:sldMk cId="81250332" sldId="266"/>
            <ac:spMk id="7" creationId="{D3148C0F-6759-C509-7B85-2D77C2C7CFE3}"/>
          </ac:spMkLst>
        </pc:spChg>
        <pc:spChg chg="add">
          <ac:chgData name="Priyanka Kaloliya" userId="d8d738d33fe8f4c6" providerId="LiveId" clId="{26BAB167-12D1-4EA6-9912-739525F423EF}" dt="2024-12-01T21:28:18.990" v="641"/>
          <ac:spMkLst>
            <pc:docMk/>
            <pc:sldMk cId="81250332" sldId="266"/>
            <ac:spMk id="8" creationId="{B2AC9013-C985-56D0-382B-D9F5401CA46B}"/>
          </ac:spMkLst>
        </pc:spChg>
        <pc:spChg chg="add del mod">
          <ac:chgData name="Priyanka Kaloliya" userId="d8d738d33fe8f4c6" providerId="LiveId" clId="{26BAB167-12D1-4EA6-9912-739525F423EF}" dt="2024-12-01T21:30:12.429" v="773" actId="478"/>
          <ac:spMkLst>
            <pc:docMk/>
            <pc:sldMk cId="81250332" sldId="266"/>
            <ac:spMk id="9" creationId="{AEAE4D00-3DEB-5374-871D-E5A495F985A3}"/>
          </ac:spMkLst>
        </pc:spChg>
        <pc:picChg chg="mod">
          <ac:chgData name="Priyanka Kaloliya" userId="d8d738d33fe8f4c6" providerId="LiveId" clId="{26BAB167-12D1-4EA6-9912-739525F423EF}" dt="2024-12-01T21:21:52.065" v="576" actId="1076"/>
          <ac:picMkLst>
            <pc:docMk/>
            <pc:sldMk cId="81250332" sldId="266"/>
            <ac:picMk id="10" creationId="{A885A19E-0AB4-C02B-ADE1-09E29F80F497}"/>
          </ac:picMkLst>
        </pc:picChg>
      </pc:sldChg>
      <pc:sldChg chg="addSp delSp modSp mod ord setBg addAnim delAnim delDesignElem">
        <pc:chgData name="Priyanka Kaloliya" userId="d8d738d33fe8f4c6" providerId="LiveId" clId="{26BAB167-12D1-4EA6-9912-739525F423EF}" dt="2024-12-01T21:34:41.962" v="834" actId="26606"/>
        <pc:sldMkLst>
          <pc:docMk/>
          <pc:sldMk cId="2835393869" sldId="267"/>
        </pc:sldMkLst>
        <pc:spChg chg="mod">
          <ac:chgData name="Priyanka Kaloliya" userId="d8d738d33fe8f4c6" providerId="LiveId" clId="{26BAB167-12D1-4EA6-9912-739525F423EF}" dt="2024-12-01T21:34:41.962" v="834" actId="26606"/>
          <ac:spMkLst>
            <pc:docMk/>
            <pc:sldMk cId="2835393869" sldId="267"/>
            <ac:spMk id="2" creationId="{D2E8A1E0-6B84-9F3F-6393-54F9D994C007}"/>
          </ac:spMkLst>
        </pc:spChg>
        <pc:spChg chg="mod">
          <ac:chgData name="Priyanka Kaloliya" userId="d8d738d33fe8f4c6" providerId="LiveId" clId="{26BAB167-12D1-4EA6-9912-739525F423EF}" dt="2024-12-01T21:34:41.962" v="834" actId="26606"/>
          <ac:spMkLst>
            <pc:docMk/>
            <pc:sldMk cId="2835393869" sldId="267"/>
            <ac:spMk id="3" creationId="{435D5723-2B9E-BB92-F97B-A2A3B9AEBBAB}"/>
          </ac:spMkLst>
        </pc:spChg>
        <pc:spChg chg="add del">
          <ac:chgData name="Priyanka Kaloliya" userId="d8d738d33fe8f4c6" providerId="LiveId" clId="{26BAB167-12D1-4EA6-9912-739525F423EF}" dt="2024-12-01T20:36:04.641" v="69" actId="26606"/>
          <ac:spMkLst>
            <pc:docMk/>
            <pc:sldMk cId="2835393869" sldId="267"/>
            <ac:spMk id="15" creationId="{F609FF9A-4FCE-468E-A86A-C9AB525EAE71}"/>
          </ac:spMkLst>
        </pc:spChg>
        <pc:spChg chg="add del">
          <ac:chgData name="Priyanka Kaloliya" userId="d8d738d33fe8f4c6" providerId="LiveId" clId="{26BAB167-12D1-4EA6-9912-739525F423EF}" dt="2024-12-01T20:36:04.641" v="69" actId="26606"/>
          <ac:spMkLst>
            <pc:docMk/>
            <pc:sldMk cId="2835393869" sldId="267"/>
            <ac:spMk id="17" creationId="{021E12D4-3A88-428D-8E5E-AF1AFD923D63}"/>
          </ac:spMkLst>
        </pc:spChg>
        <pc:spChg chg="add del">
          <ac:chgData name="Priyanka Kaloliya" userId="d8d738d33fe8f4c6" providerId="LiveId" clId="{26BAB167-12D1-4EA6-9912-739525F423EF}" dt="2024-12-01T21:34:41.962" v="834" actId="26606"/>
          <ac:spMkLst>
            <pc:docMk/>
            <pc:sldMk cId="2835393869" sldId="267"/>
            <ac:spMk id="22" creationId="{E7F94237-0536-4DB1-8C95-39E355CED94B}"/>
          </ac:spMkLst>
        </pc:spChg>
        <pc:spChg chg="add del">
          <ac:chgData name="Priyanka Kaloliya" userId="d8d738d33fe8f4c6" providerId="LiveId" clId="{26BAB167-12D1-4EA6-9912-739525F423EF}" dt="2024-12-01T21:34:41.962" v="834" actId="26606"/>
          <ac:spMkLst>
            <pc:docMk/>
            <pc:sldMk cId="2835393869" sldId="267"/>
            <ac:spMk id="24" creationId="{1A3C89F8-0D2F-47FF-B903-151248265F47}"/>
          </ac:spMkLst>
        </pc:spChg>
        <pc:spChg chg="add del">
          <ac:chgData name="Priyanka Kaloliya" userId="d8d738d33fe8f4c6" providerId="LiveId" clId="{26BAB167-12D1-4EA6-9912-739525F423EF}" dt="2024-12-01T21:34:41.962" v="834" actId="26606"/>
          <ac:spMkLst>
            <pc:docMk/>
            <pc:sldMk cId="2835393869" sldId="267"/>
            <ac:spMk id="26" creationId="{C5CB530E-515E-412C-9DF1-5F8FFBD6F383}"/>
          </ac:spMkLst>
        </pc:spChg>
        <pc:spChg chg="add del">
          <ac:chgData name="Priyanka Kaloliya" userId="d8d738d33fe8f4c6" providerId="LiveId" clId="{26BAB167-12D1-4EA6-9912-739525F423EF}" dt="2024-12-01T21:34:41.962" v="834" actId="26606"/>
          <ac:spMkLst>
            <pc:docMk/>
            <pc:sldMk cId="2835393869" sldId="267"/>
            <ac:spMk id="28" creationId="{712D4376-A578-4FF1-94FC-245E7A6A489F}"/>
          </ac:spMkLst>
        </pc:spChg>
        <pc:spChg chg="add del">
          <ac:chgData name="Priyanka Kaloliya" userId="d8d738d33fe8f4c6" providerId="LiveId" clId="{26BAB167-12D1-4EA6-9912-739525F423EF}" dt="2024-12-01T21:34:41.962" v="834" actId="26606"/>
          <ac:spMkLst>
            <pc:docMk/>
            <pc:sldMk cId="2835393869" sldId="267"/>
            <ac:spMk id="30" creationId="{AEA7509D-F04F-40CB-A0B3-EEF16499CC9F}"/>
          </ac:spMkLst>
        </pc:spChg>
        <pc:spChg chg="add del">
          <ac:chgData name="Priyanka Kaloliya" userId="d8d738d33fe8f4c6" providerId="LiveId" clId="{26BAB167-12D1-4EA6-9912-739525F423EF}" dt="2024-12-01T21:34:41.962" v="834" actId="26606"/>
          <ac:spMkLst>
            <pc:docMk/>
            <pc:sldMk cId="2835393869" sldId="267"/>
            <ac:spMk id="34" creationId="{508BEF50-7B1E-49A4-BC19-5F4F1D755E64}"/>
          </ac:spMkLst>
        </pc:spChg>
        <pc:spChg chg="add del">
          <ac:chgData name="Priyanka Kaloliya" userId="d8d738d33fe8f4c6" providerId="LiveId" clId="{26BAB167-12D1-4EA6-9912-739525F423EF}" dt="2024-12-01T21:34:41.962" v="834" actId="26606"/>
          <ac:spMkLst>
            <pc:docMk/>
            <pc:sldMk cId="2835393869" sldId="267"/>
            <ac:spMk id="36" creationId="{3FBAD350-5664-4811-A208-657FB882D350}"/>
          </ac:spMkLst>
        </pc:spChg>
        <pc:spChg chg="add del">
          <ac:chgData name="Priyanka Kaloliya" userId="d8d738d33fe8f4c6" providerId="LiveId" clId="{26BAB167-12D1-4EA6-9912-739525F423EF}" dt="2024-12-01T21:34:41.962" v="834" actId="26606"/>
          <ac:spMkLst>
            <pc:docMk/>
            <pc:sldMk cId="2835393869" sldId="267"/>
            <ac:spMk id="38" creationId="{C39ADB8F-D187-49D7-BDCF-C1B6DC727068}"/>
          </ac:spMkLst>
        </pc:spChg>
        <pc:spChg chg="add del">
          <ac:chgData name="Priyanka Kaloliya" userId="d8d738d33fe8f4c6" providerId="LiveId" clId="{26BAB167-12D1-4EA6-9912-739525F423EF}" dt="2024-12-01T21:34:41.962" v="834" actId="26606"/>
          <ac:spMkLst>
            <pc:docMk/>
            <pc:sldMk cId="2835393869" sldId="267"/>
            <ac:spMk id="40" creationId="{657F69E0-C4B0-4BEC-A689-4F8D877F05D4}"/>
          </ac:spMkLst>
        </pc:spChg>
        <pc:spChg chg="add del">
          <ac:chgData name="Priyanka Kaloliya" userId="d8d738d33fe8f4c6" providerId="LiveId" clId="{26BAB167-12D1-4EA6-9912-739525F423EF}" dt="2024-12-01T21:34:41.962" v="834" actId="26606"/>
          <ac:spMkLst>
            <pc:docMk/>
            <pc:sldMk cId="2835393869" sldId="267"/>
            <ac:spMk id="41" creationId="{9F6380B4-6A1C-481E-8408-B4E6C75B9B81}"/>
          </ac:spMkLst>
        </pc:spChg>
        <pc:spChg chg="add del">
          <ac:chgData name="Priyanka Kaloliya" userId="d8d738d33fe8f4c6" providerId="LiveId" clId="{26BAB167-12D1-4EA6-9912-739525F423EF}" dt="2024-12-01T20:40:09.404" v="101" actId="26606"/>
          <ac:spMkLst>
            <pc:docMk/>
            <pc:sldMk cId="2835393869" sldId="267"/>
            <ac:spMk id="43" creationId="{464EC53C-35C4-4E84-AFE2-A7D081852617}"/>
          </ac:spMkLst>
        </pc:spChg>
        <pc:spChg chg="add del">
          <ac:chgData name="Priyanka Kaloliya" userId="d8d738d33fe8f4c6" providerId="LiveId" clId="{26BAB167-12D1-4EA6-9912-739525F423EF}" dt="2024-12-01T20:40:09.404" v="101" actId="26606"/>
          <ac:spMkLst>
            <pc:docMk/>
            <pc:sldMk cId="2835393869" sldId="267"/>
            <ac:spMk id="45" creationId="{9A3F5928-D955-456A-97B5-AA390B8CE9D5}"/>
          </ac:spMkLst>
        </pc:spChg>
        <pc:spChg chg="add del">
          <ac:chgData name="Priyanka Kaloliya" userId="d8d738d33fe8f4c6" providerId="LiveId" clId="{26BAB167-12D1-4EA6-9912-739525F423EF}" dt="2024-12-01T20:40:09.404" v="101" actId="26606"/>
          <ac:spMkLst>
            <pc:docMk/>
            <pc:sldMk cId="2835393869" sldId="267"/>
            <ac:spMk id="49" creationId="{C5CB530E-515E-412C-9DF1-5F8FFBD6F383}"/>
          </ac:spMkLst>
        </pc:spChg>
        <pc:spChg chg="add del">
          <ac:chgData name="Priyanka Kaloliya" userId="d8d738d33fe8f4c6" providerId="LiveId" clId="{26BAB167-12D1-4EA6-9912-739525F423EF}" dt="2024-12-01T20:40:09.404" v="101" actId="26606"/>
          <ac:spMkLst>
            <pc:docMk/>
            <pc:sldMk cId="2835393869" sldId="267"/>
            <ac:spMk id="51" creationId="{712D4376-A578-4FF1-94FC-245E7A6A489F}"/>
          </ac:spMkLst>
        </pc:spChg>
        <pc:spChg chg="add del">
          <ac:chgData name="Priyanka Kaloliya" userId="d8d738d33fe8f4c6" providerId="LiveId" clId="{26BAB167-12D1-4EA6-9912-739525F423EF}" dt="2024-12-01T20:40:09.404" v="101" actId="26606"/>
          <ac:spMkLst>
            <pc:docMk/>
            <pc:sldMk cId="2835393869" sldId="267"/>
            <ac:spMk id="53" creationId="{AEA7509D-F04F-40CB-A0B3-EEF16499CC9F}"/>
          </ac:spMkLst>
        </pc:spChg>
        <pc:picChg chg="mod">
          <ac:chgData name="Priyanka Kaloliya" userId="d8d738d33fe8f4c6" providerId="LiveId" clId="{26BAB167-12D1-4EA6-9912-739525F423EF}" dt="2024-12-01T21:34:41.962" v="834" actId="26606"/>
          <ac:picMkLst>
            <pc:docMk/>
            <pc:sldMk cId="2835393869" sldId="267"/>
            <ac:picMk id="10" creationId="{9566913B-2B4F-C72B-584E-635BDF5CCBFF}"/>
          </ac:picMkLst>
        </pc:picChg>
        <pc:cxnChg chg="add del">
          <ac:chgData name="Priyanka Kaloliya" userId="d8d738d33fe8f4c6" providerId="LiveId" clId="{26BAB167-12D1-4EA6-9912-739525F423EF}" dt="2024-12-01T21:34:41.962" v="834" actId="26606"/>
          <ac:cxnSpMkLst>
            <pc:docMk/>
            <pc:sldMk cId="2835393869" sldId="267"/>
            <ac:cxnSpMk id="32" creationId="{56020367-4FD5-4596-8E10-C5F095CD8DBF}"/>
          </ac:cxnSpMkLst>
        </pc:cxnChg>
        <pc:cxnChg chg="add del">
          <ac:chgData name="Priyanka Kaloliya" userId="d8d738d33fe8f4c6" providerId="LiveId" clId="{26BAB167-12D1-4EA6-9912-739525F423EF}" dt="2024-12-01T20:40:09.404" v="101" actId="26606"/>
          <ac:cxnSpMkLst>
            <pc:docMk/>
            <pc:sldMk cId="2835393869" sldId="267"/>
            <ac:cxnSpMk id="47" creationId="{56020367-4FD5-4596-8E10-C5F095CD8DBF}"/>
          </ac:cxnSpMkLst>
        </pc:cxnChg>
      </pc:sldChg>
      <pc:sldChg chg="addSp delSp modSp mod setBg">
        <pc:chgData name="Priyanka Kaloliya" userId="d8d738d33fe8f4c6" providerId="LiveId" clId="{26BAB167-12D1-4EA6-9912-739525F423EF}" dt="2024-12-01T21:24:56.592" v="637" actId="255"/>
        <pc:sldMkLst>
          <pc:docMk/>
          <pc:sldMk cId="3481849294" sldId="268"/>
        </pc:sldMkLst>
        <pc:spChg chg="del mod">
          <ac:chgData name="Priyanka Kaloliya" userId="d8d738d33fe8f4c6" providerId="LiveId" clId="{26BAB167-12D1-4EA6-9912-739525F423EF}" dt="2024-12-01T21:02:15.405" v="322" actId="478"/>
          <ac:spMkLst>
            <pc:docMk/>
            <pc:sldMk cId="3481849294" sldId="268"/>
            <ac:spMk id="2" creationId="{3B2B9B1F-4CCE-A5D2-5B06-6459F6E32810}"/>
          </ac:spMkLst>
        </pc:spChg>
        <pc:spChg chg="del mod">
          <ac:chgData name="Priyanka Kaloliya" userId="d8d738d33fe8f4c6" providerId="LiveId" clId="{26BAB167-12D1-4EA6-9912-739525F423EF}" dt="2024-12-01T21:02:19.285" v="323" actId="478"/>
          <ac:spMkLst>
            <pc:docMk/>
            <pc:sldMk cId="3481849294" sldId="268"/>
            <ac:spMk id="3" creationId="{D7CA1417-8AE4-298B-EE44-921F9C771ACC}"/>
          </ac:spMkLst>
        </pc:spChg>
        <pc:spChg chg="add mod">
          <ac:chgData name="Priyanka Kaloliya" userId="d8d738d33fe8f4c6" providerId="LiveId" clId="{26BAB167-12D1-4EA6-9912-739525F423EF}" dt="2024-12-01T21:09:46.761" v="450" actId="14100"/>
          <ac:spMkLst>
            <pc:docMk/>
            <pc:sldMk cId="3481849294" sldId="268"/>
            <ac:spMk id="5" creationId="{52B1BC6E-DC32-57C7-ED78-3148F9DC421C}"/>
          </ac:spMkLst>
        </pc:spChg>
        <pc:spChg chg="add mod">
          <ac:chgData name="Priyanka Kaloliya" userId="d8d738d33fe8f4c6" providerId="LiveId" clId="{26BAB167-12D1-4EA6-9912-739525F423EF}" dt="2024-12-01T21:24:56.592" v="637" actId="255"/>
          <ac:spMkLst>
            <pc:docMk/>
            <pc:sldMk cId="3481849294" sldId="268"/>
            <ac:spMk id="7" creationId="{A12D916F-2A31-4BB4-000D-4B0011AA080C}"/>
          </ac:spMkLst>
        </pc:spChg>
      </pc:sldChg>
      <pc:sldChg chg="addSp delSp modSp mod setBg">
        <pc:chgData name="Priyanka Kaloliya" userId="d8d738d33fe8f4c6" providerId="LiveId" clId="{26BAB167-12D1-4EA6-9912-739525F423EF}" dt="2024-12-01T22:01:51.223" v="1030" actId="1076"/>
        <pc:sldMkLst>
          <pc:docMk/>
          <pc:sldMk cId="1037445166" sldId="269"/>
        </pc:sldMkLst>
        <pc:spChg chg="mod">
          <ac:chgData name="Priyanka Kaloliya" userId="d8d738d33fe8f4c6" providerId="LiveId" clId="{26BAB167-12D1-4EA6-9912-739525F423EF}" dt="2024-12-01T22:01:46.861" v="1029" actId="14100"/>
          <ac:spMkLst>
            <pc:docMk/>
            <pc:sldMk cId="1037445166" sldId="269"/>
            <ac:spMk id="2" creationId="{FAB9F97A-DC22-8ABB-C0F7-8407341F97B0}"/>
          </ac:spMkLst>
        </pc:spChg>
        <pc:spChg chg="del mod">
          <ac:chgData name="Priyanka Kaloliya" userId="d8d738d33fe8f4c6" providerId="LiveId" clId="{26BAB167-12D1-4EA6-9912-739525F423EF}" dt="2024-12-01T21:37:25.131" v="835" actId="478"/>
          <ac:spMkLst>
            <pc:docMk/>
            <pc:sldMk cId="1037445166" sldId="269"/>
            <ac:spMk id="3" creationId="{F768C07A-FCBD-F41E-E330-3A2E326DD902}"/>
          </ac:spMkLst>
        </pc:spChg>
        <pc:spChg chg="add mod">
          <ac:chgData name="Priyanka Kaloliya" userId="d8d738d33fe8f4c6" providerId="LiveId" clId="{26BAB167-12D1-4EA6-9912-739525F423EF}" dt="2024-12-01T22:01:51.223" v="1030" actId="1076"/>
          <ac:spMkLst>
            <pc:docMk/>
            <pc:sldMk cId="1037445166" sldId="269"/>
            <ac:spMk id="5" creationId="{E1555B70-DBB2-9521-2955-345461CB8515}"/>
          </ac:spMkLst>
        </pc:spChg>
      </pc:sldChg>
      <pc:sldChg chg="addSp delSp modSp mod setBg">
        <pc:chgData name="Priyanka Kaloliya" userId="d8d738d33fe8f4c6" providerId="LiveId" clId="{26BAB167-12D1-4EA6-9912-739525F423EF}" dt="2024-12-01T23:13:11.586" v="1898" actId="5793"/>
        <pc:sldMkLst>
          <pc:docMk/>
          <pc:sldMk cId="1770679120" sldId="270"/>
        </pc:sldMkLst>
        <pc:spChg chg="del mod">
          <ac:chgData name="Priyanka Kaloliya" userId="d8d738d33fe8f4c6" providerId="LiveId" clId="{26BAB167-12D1-4EA6-9912-739525F423EF}" dt="2024-12-01T22:31:32.300" v="1395" actId="478"/>
          <ac:spMkLst>
            <pc:docMk/>
            <pc:sldMk cId="1770679120" sldId="270"/>
            <ac:spMk id="2" creationId="{3C403E30-E5F5-B89B-4BFA-FDF5B028E582}"/>
          </ac:spMkLst>
        </pc:spChg>
        <pc:spChg chg="del mod">
          <ac:chgData name="Priyanka Kaloliya" userId="d8d738d33fe8f4c6" providerId="LiveId" clId="{26BAB167-12D1-4EA6-9912-739525F423EF}" dt="2024-12-01T21:55:46.855" v="972" actId="478"/>
          <ac:spMkLst>
            <pc:docMk/>
            <pc:sldMk cId="1770679120" sldId="270"/>
            <ac:spMk id="3" creationId="{D6B916D8-A44F-2827-DDD1-2E8953D06EF0}"/>
          </ac:spMkLst>
        </pc:spChg>
        <pc:spChg chg="add del mod">
          <ac:chgData name="Priyanka Kaloliya" userId="d8d738d33fe8f4c6" providerId="LiveId" clId="{26BAB167-12D1-4EA6-9912-739525F423EF}" dt="2024-12-01T22:15:27.754" v="1108" actId="21"/>
          <ac:spMkLst>
            <pc:docMk/>
            <pc:sldMk cId="1770679120" sldId="270"/>
            <ac:spMk id="4" creationId="{1E33466D-80D7-BE1F-C633-07B188DA2AC1}"/>
          </ac:spMkLst>
        </pc:spChg>
        <pc:spChg chg="add mod">
          <ac:chgData name="Priyanka Kaloliya" userId="d8d738d33fe8f4c6" providerId="LiveId" clId="{26BAB167-12D1-4EA6-9912-739525F423EF}" dt="2024-12-01T22:30:08.843" v="1387" actId="20577"/>
          <ac:spMkLst>
            <pc:docMk/>
            <pc:sldMk cId="1770679120" sldId="270"/>
            <ac:spMk id="6" creationId="{53483CCC-BC22-13EC-DCEE-AB8558830590}"/>
          </ac:spMkLst>
        </pc:spChg>
        <pc:spChg chg="add">
          <ac:chgData name="Priyanka Kaloliya" userId="d8d738d33fe8f4c6" providerId="LiveId" clId="{26BAB167-12D1-4EA6-9912-739525F423EF}" dt="2024-12-01T22:21:14.598" v="1169"/>
          <ac:spMkLst>
            <pc:docMk/>
            <pc:sldMk cId="1770679120" sldId="270"/>
            <ac:spMk id="7" creationId="{A6E0BDC9-231A-C548-6896-80A35017DA92}"/>
          </ac:spMkLst>
        </pc:spChg>
        <pc:spChg chg="add del mod">
          <ac:chgData name="Priyanka Kaloliya" userId="d8d738d33fe8f4c6" providerId="LiveId" clId="{26BAB167-12D1-4EA6-9912-739525F423EF}" dt="2024-12-01T22:23:36.375" v="1298" actId="478"/>
          <ac:spMkLst>
            <pc:docMk/>
            <pc:sldMk cId="1770679120" sldId="270"/>
            <ac:spMk id="8" creationId="{8347F9C5-C2D7-0E8B-BC92-35A3DC7BDB84}"/>
          </ac:spMkLst>
        </pc:spChg>
        <pc:spChg chg="add del mod">
          <ac:chgData name="Priyanka Kaloliya" userId="d8d738d33fe8f4c6" providerId="LiveId" clId="{26BAB167-12D1-4EA6-9912-739525F423EF}" dt="2024-12-01T22:28:56.431" v="1376"/>
          <ac:spMkLst>
            <pc:docMk/>
            <pc:sldMk cId="1770679120" sldId="270"/>
            <ac:spMk id="9" creationId="{FF0D9C83-9296-FB86-5055-4933DBF24419}"/>
          </ac:spMkLst>
        </pc:spChg>
        <pc:spChg chg="add del mod">
          <ac:chgData name="Priyanka Kaloliya" userId="d8d738d33fe8f4c6" providerId="LiveId" clId="{26BAB167-12D1-4EA6-9912-739525F423EF}" dt="2024-12-01T22:31:39.050" v="1396" actId="478"/>
          <ac:spMkLst>
            <pc:docMk/>
            <pc:sldMk cId="1770679120" sldId="270"/>
            <ac:spMk id="12" creationId="{2CE60AD6-067D-54E6-D977-E3AC771F58F5}"/>
          </ac:spMkLst>
        </pc:spChg>
        <pc:spChg chg="add mod">
          <ac:chgData name="Priyanka Kaloliya" userId="d8d738d33fe8f4c6" providerId="LiveId" clId="{26BAB167-12D1-4EA6-9912-739525F423EF}" dt="2024-12-01T23:13:11.586" v="1898" actId="5793"/>
          <ac:spMkLst>
            <pc:docMk/>
            <pc:sldMk cId="1770679120" sldId="270"/>
            <ac:spMk id="14" creationId="{B2490575-53CE-4B28-88CF-947021398839}"/>
          </ac:spMkLst>
        </pc:spChg>
      </pc:sldChg>
      <pc:sldChg chg="addSp delSp modSp mod ord setBg">
        <pc:chgData name="Priyanka Kaloliya" userId="d8d738d33fe8f4c6" providerId="LiveId" clId="{26BAB167-12D1-4EA6-9912-739525F423EF}" dt="2024-12-01T22:56:32.188" v="1735" actId="1076"/>
        <pc:sldMkLst>
          <pc:docMk/>
          <pc:sldMk cId="3741522642" sldId="271"/>
        </pc:sldMkLst>
        <pc:spChg chg="del mod">
          <ac:chgData name="Priyanka Kaloliya" userId="d8d738d33fe8f4c6" providerId="LiveId" clId="{26BAB167-12D1-4EA6-9912-739525F423EF}" dt="2024-12-01T22:14:03.714" v="1105" actId="478"/>
          <ac:spMkLst>
            <pc:docMk/>
            <pc:sldMk cId="3741522642" sldId="271"/>
            <ac:spMk id="2" creationId="{AAD2793B-312F-EAB2-05F7-A2ABCDFDFF17}"/>
          </ac:spMkLst>
        </pc:spChg>
        <pc:spChg chg="del mod">
          <ac:chgData name="Priyanka Kaloliya" userId="d8d738d33fe8f4c6" providerId="LiveId" clId="{26BAB167-12D1-4EA6-9912-739525F423EF}" dt="2024-12-01T22:15:36.503" v="1110" actId="478"/>
          <ac:spMkLst>
            <pc:docMk/>
            <pc:sldMk cId="3741522642" sldId="271"/>
            <ac:spMk id="3" creationId="{CC4D74FF-13F7-B266-03A1-EB260018687A}"/>
          </ac:spMkLst>
        </pc:spChg>
        <pc:spChg chg="add mod">
          <ac:chgData name="Priyanka Kaloliya" userId="d8d738d33fe8f4c6" providerId="LiveId" clId="{26BAB167-12D1-4EA6-9912-739525F423EF}" dt="2024-12-01T22:56:32.188" v="1735" actId="1076"/>
          <ac:spMkLst>
            <pc:docMk/>
            <pc:sldMk cId="3741522642" sldId="271"/>
            <ac:spMk id="4" creationId="{1E33466D-80D7-BE1F-C633-07B188DA2AC1}"/>
          </ac:spMkLst>
        </pc:spChg>
        <pc:spChg chg="add mod">
          <ac:chgData name="Priyanka Kaloliya" userId="d8d738d33fe8f4c6" providerId="LiveId" clId="{26BAB167-12D1-4EA6-9912-739525F423EF}" dt="2024-12-01T22:17:43.894" v="1136" actId="123"/>
          <ac:spMkLst>
            <pc:docMk/>
            <pc:sldMk cId="3741522642" sldId="271"/>
            <ac:spMk id="6" creationId="{D6FB8807-67A3-852D-D82E-887EB3827A17}"/>
          </ac:spMkLst>
        </pc:spChg>
      </pc:sldChg>
      <pc:sldChg chg="addSp delSp modSp mod setBg">
        <pc:chgData name="Priyanka Kaloliya" userId="d8d738d33fe8f4c6" providerId="LiveId" clId="{26BAB167-12D1-4EA6-9912-739525F423EF}" dt="2024-12-01T22:48:39.447" v="1695" actId="1076"/>
        <pc:sldMkLst>
          <pc:docMk/>
          <pc:sldMk cId="2804411864" sldId="272"/>
        </pc:sldMkLst>
        <pc:spChg chg="del mod">
          <ac:chgData name="Priyanka Kaloliya" userId="d8d738d33fe8f4c6" providerId="LiveId" clId="{26BAB167-12D1-4EA6-9912-739525F423EF}" dt="2024-12-01T22:24:09.133" v="1305" actId="478"/>
          <ac:spMkLst>
            <pc:docMk/>
            <pc:sldMk cId="2804411864" sldId="272"/>
            <ac:spMk id="2" creationId="{8482CB11-EFF8-F4B6-D505-9EC4559B3B05}"/>
          </ac:spMkLst>
        </pc:spChg>
        <pc:spChg chg="del mod">
          <ac:chgData name="Priyanka Kaloliya" userId="d8d738d33fe8f4c6" providerId="LiveId" clId="{26BAB167-12D1-4EA6-9912-739525F423EF}" dt="2024-12-01T22:32:37.822" v="1407" actId="478"/>
          <ac:spMkLst>
            <pc:docMk/>
            <pc:sldMk cId="2804411864" sldId="272"/>
            <ac:spMk id="3" creationId="{EF2BE546-11D2-F099-5FBE-6CD95E1A35B8}"/>
          </ac:spMkLst>
        </pc:spChg>
        <pc:spChg chg="add mod">
          <ac:chgData name="Priyanka Kaloliya" userId="d8d738d33fe8f4c6" providerId="LiveId" clId="{26BAB167-12D1-4EA6-9912-739525F423EF}" dt="2024-12-01T22:48:39.447" v="1695" actId="1076"/>
          <ac:spMkLst>
            <pc:docMk/>
            <pc:sldMk cId="2804411864" sldId="272"/>
            <ac:spMk id="5" creationId="{E369F773-2A6F-3DAB-663C-FD4A02D31541}"/>
          </ac:spMkLst>
        </pc:spChg>
        <pc:spChg chg="add del mod">
          <ac:chgData name="Priyanka Kaloliya" userId="d8d738d33fe8f4c6" providerId="LiveId" clId="{26BAB167-12D1-4EA6-9912-739525F423EF}" dt="2024-12-01T22:36:42.339" v="1442" actId="478"/>
          <ac:spMkLst>
            <pc:docMk/>
            <pc:sldMk cId="2804411864" sldId="272"/>
            <ac:spMk id="6" creationId="{5F379BC7-6E14-1CB8-58FA-1CF0762F46F0}"/>
          </ac:spMkLst>
        </pc:spChg>
      </pc:sldChg>
      <pc:sldChg chg="addSp delSp modSp mod setBg">
        <pc:chgData name="Priyanka Kaloliya" userId="d8d738d33fe8f4c6" providerId="LiveId" clId="{26BAB167-12D1-4EA6-9912-739525F423EF}" dt="2024-12-01T22:48:26.469" v="1694" actId="14100"/>
        <pc:sldMkLst>
          <pc:docMk/>
          <pc:sldMk cId="2225271265" sldId="273"/>
        </pc:sldMkLst>
        <pc:spChg chg="del mod">
          <ac:chgData name="Priyanka Kaloliya" userId="d8d738d33fe8f4c6" providerId="LiveId" clId="{26BAB167-12D1-4EA6-9912-739525F423EF}" dt="2024-12-01T22:38:27.133" v="1456" actId="478"/>
          <ac:spMkLst>
            <pc:docMk/>
            <pc:sldMk cId="2225271265" sldId="273"/>
            <ac:spMk id="2" creationId="{FF9F3C35-269A-616D-A9E0-1F1BE6D9D613}"/>
          </ac:spMkLst>
        </pc:spChg>
        <pc:spChg chg="del mod">
          <ac:chgData name="Priyanka Kaloliya" userId="d8d738d33fe8f4c6" providerId="LiveId" clId="{26BAB167-12D1-4EA6-9912-739525F423EF}" dt="2024-12-01T22:38:31.155" v="1457" actId="478"/>
          <ac:spMkLst>
            <pc:docMk/>
            <pc:sldMk cId="2225271265" sldId="273"/>
            <ac:spMk id="3" creationId="{F19B024E-6CFF-553C-2432-16E3C251EC9B}"/>
          </ac:spMkLst>
        </pc:spChg>
        <pc:spChg chg="add mod">
          <ac:chgData name="Priyanka Kaloliya" userId="d8d738d33fe8f4c6" providerId="LiveId" clId="{26BAB167-12D1-4EA6-9912-739525F423EF}" dt="2024-12-01T22:48:26.469" v="1694" actId="14100"/>
          <ac:spMkLst>
            <pc:docMk/>
            <pc:sldMk cId="2225271265" sldId="273"/>
            <ac:spMk id="5" creationId="{0D9F1DF0-83F4-E8D2-EB75-FC5D9D3BE894}"/>
          </ac:spMkLst>
        </pc:spChg>
        <pc:spChg chg="add mod">
          <ac:chgData name="Priyanka Kaloliya" userId="d8d738d33fe8f4c6" providerId="LiveId" clId="{26BAB167-12D1-4EA6-9912-739525F423EF}" dt="2024-12-01T22:41:51.476" v="1550" actId="1076"/>
          <ac:spMkLst>
            <pc:docMk/>
            <pc:sldMk cId="2225271265" sldId="273"/>
            <ac:spMk id="6" creationId="{04C65284-B737-A205-6C20-0BF32CC7CA72}"/>
          </ac:spMkLst>
        </pc:spChg>
        <pc:spChg chg="add">
          <ac:chgData name="Priyanka Kaloliya" userId="d8d738d33fe8f4c6" providerId="LiveId" clId="{26BAB167-12D1-4EA6-9912-739525F423EF}" dt="2024-12-01T22:41:55.633" v="1551"/>
          <ac:spMkLst>
            <pc:docMk/>
            <pc:sldMk cId="2225271265" sldId="273"/>
            <ac:spMk id="7" creationId="{7BB959CC-2022-95D5-2645-0E78A0C5F5A7}"/>
          </ac:spMkLst>
        </pc:spChg>
        <pc:spChg chg="add mod">
          <ac:chgData name="Priyanka Kaloliya" userId="d8d738d33fe8f4c6" providerId="LiveId" clId="{26BAB167-12D1-4EA6-9912-739525F423EF}" dt="2024-12-01T22:42:00.108" v="1553"/>
          <ac:spMkLst>
            <pc:docMk/>
            <pc:sldMk cId="2225271265" sldId="273"/>
            <ac:spMk id="8" creationId="{FA5B45C6-4E79-DD39-A531-9803B66A5D95}"/>
          </ac:spMkLst>
        </pc:spChg>
        <pc:spChg chg="add del mod">
          <ac:chgData name="Priyanka Kaloliya" userId="d8d738d33fe8f4c6" providerId="LiveId" clId="{26BAB167-12D1-4EA6-9912-739525F423EF}" dt="2024-12-01T22:44:47.923" v="1666" actId="478"/>
          <ac:spMkLst>
            <pc:docMk/>
            <pc:sldMk cId="2225271265" sldId="273"/>
            <ac:spMk id="9" creationId="{A2FC98D5-77FC-3F5B-F2DC-15974502AA1C}"/>
          </ac:spMkLst>
        </pc:spChg>
        <pc:spChg chg="add del mod">
          <ac:chgData name="Priyanka Kaloliya" userId="d8d738d33fe8f4c6" providerId="LiveId" clId="{26BAB167-12D1-4EA6-9912-739525F423EF}" dt="2024-12-01T22:47:31.236" v="1681" actId="478"/>
          <ac:spMkLst>
            <pc:docMk/>
            <pc:sldMk cId="2225271265" sldId="273"/>
            <ac:spMk id="11" creationId="{D0D7AD18-F619-3558-39F5-FA9A2373B974}"/>
          </ac:spMkLst>
        </pc:spChg>
      </pc:sldChg>
      <pc:sldChg chg="addSp delSp modSp mod setBg">
        <pc:chgData name="Priyanka Kaloliya" userId="d8d738d33fe8f4c6" providerId="LiveId" clId="{26BAB167-12D1-4EA6-9912-739525F423EF}" dt="2024-12-01T22:50:46.745" v="1709" actId="1076"/>
        <pc:sldMkLst>
          <pc:docMk/>
          <pc:sldMk cId="2548716061" sldId="274"/>
        </pc:sldMkLst>
        <pc:spChg chg="del mod">
          <ac:chgData name="Priyanka Kaloliya" userId="d8d738d33fe8f4c6" providerId="LiveId" clId="{26BAB167-12D1-4EA6-9912-739525F423EF}" dt="2024-12-01T22:48:52.230" v="1696" actId="478"/>
          <ac:spMkLst>
            <pc:docMk/>
            <pc:sldMk cId="2548716061" sldId="274"/>
            <ac:spMk id="2" creationId="{CCEB0DBF-0015-77A8-BD73-40E9BF6EB1C4}"/>
          </ac:spMkLst>
        </pc:spChg>
        <pc:spChg chg="del mod">
          <ac:chgData name="Priyanka Kaloliya" userId="d8d738d33fe8f4c6" providerId="LiveId" clId="{26BAB167-12D1-4EA6-9912-739525F423EF}" dt="2024-12-01T22:48:57.404" v="1697" actId="478"/>
          <ac:spMkLst>
            <pc:docMk/>
            <pc:sldMk cId="2548716061" sldId="274"/>
            <ac:spMk id="3" creationId="{79A05486-D101-DA25-1AEA-CF7B19B1C80B}"/>
          </ac:spMkLst>
        </pc:spChg>
        <pc:spChg chg="add mod">
          <ac:chgData name="Priyanka Kaloliya" userId="d8d738d33fe8f4c6" providerId="LiveId" clId="{26BAB167-12D1-4EA6-9912-739525F423EF}" dt="2024-12-01T22:50:07.596" v="1707" actId="1076"/>
          <ac:spMkLst>
            <pc:docMk/>
            <pc:sldMk cId="2548716061" sldId="274"/>
            <ac:spMk id="5" creationId="{3FA8BB5A-9A0B-1D83-8BAA-7BFDAA21D8F5}"/>
          </ac:spMkLst>
        </pc:spChg>
        <pc:picChg chg="mod">
          <ac:chgData name="Priyanka Kaloliya" userId="d8d738d33fe8f4c6" providerId="LiveId" clId="{26BAB167-12D1-4EA6-9912-739525F423EF}" dt="2024-12-01T22:50:46.745" v="1709" actId="1076"/>
          <ac:picMkLst>
            <pc:docMk/>
            <pc:sldMk cId="2548716061" sldId="274"/>
            <ac:picMk id="10" creationId="{0FCA7A94-F9E5-A780-F5DE-49058D874DEC}"/>
          </ac:picMkLst>
        </pc:picChg>
      </pc:sldChg>
      <pc:sldChg chg="addSp delSp modSp mod setBg">
        <pc:chgData name="Priyanka Kaloliya" userId="d8d738d33fe8f4c6" providerId="LiveId" clId="{26BAB167-12D1-4EA6-9912-739525F423EF}" dt="2024-12-01T22:58:44.902" v="1755" actId="20577"/>
        <pc:sldMkLst>
          <pc:docMk/>
          <pc:sldMk cId="2276943569" sldId="275"/>
        </pc:sldMkLst>
        <pc:spChg chg="del mod">
          <ac:chgData name="Priyanka Kaloliya" userId="d8d738d33fe8f4c6" providerId="LiveId" clId="{26BAB167-12D1-4EA6-9912-739525F423EF}" dt="2024-12-01T22:54:19.670" v="1710" actId="478"/>
          <ac:spMkLst>
            <pc:docMk/>
            <pc:sldMk cId="2276943569" sldId="275"/>
            <ac:spMk id="2" creationId="{31843540-802A-743E-8D9E-C959339B8D7F}"/>
          </ac:spMkLst>
        </pc:spChg>
        <pc:spChg chg="del mod">
          <ac:chgData name="Priyanka Kaloliya" userId="d8d738d33fe8f4c6" providerId="LiveId" clId="{26BAB167-12D1-4EA6-9912-739525F423EF}" dt="2024-12-01T22:54:25.038" v="1711" actId="478"/>
          <ac:spMkLst>
            <pc:docMk/>
            <pc:sldMk cId="2276943569" sldId="275"/>
            <ac:spMk id="3" creationId="{AE0FF30A-2818-1CD3-4740-1648D74D1C85}"/>
          </ac:spMkLst>
        </pc:spChg>
        <pc:spChg chg="add mod">
          <ac:chgData name="Priyanka Kaloliya" userId="d8d738d33fe8f4c6" providerId="LiveId" clId="{26BAB167-12D1-4EA6-9912-739525F423EF}" dt="2024-12-01T22:58:44.902" v="1755" actId="20577"/>
          <ac:spMkLst>
            <pc:docMk/>
            <pc:sldMk cId="2276943569" sldId="275"/>
            <ac:spMk id="4" creationId="{9F7BC23B-4533-36C9-1C7F-81D36A08C9B0}"/>
          </ac:spMkLst>
        </pc:spChg>
        <pc:spChg chg="add mod">
          <ac:chgData name="Priyanka Kaloliya" userId="d8d738d33fe8f4c6" providerId="LiveId" clId="{26BAB167-12D1-4EA6-9912-739525F423EF}" dt="2024-12-01T22:57:11.472" v="1742" actId="1076"/>
          <ac:spMkLst>
            <pc:docMk/>
            <pc:sldMk cId="2276943569" sldId="275"/>
            <ac:spMk id="6" creationId="{1E24C013-B3A8-776F-77D2-1D701E754627}"/>
          </ac:spMkLst>
        </pc:spChg>
      </pc:sldChg>
      <pc:sldChg chg="addSp delSp modSp mod setBg">
        <pc:chgData name="Priyanka Kaloliya" userId="d8d738d33fe8f4c6" providerId="LiveId" clId="{26BAB167-12D1-4EA6-9912-739525F423EF}" dt="2024-12-01T23:04:16.977" v="1799" actId="255"/>
        <pc:sldMkLst>
          <pc:docMk/>
          <pc:sldMk cId="2256496401" sldId="276"/>
        </pc:sldMkLst>
        <pc:spChg chg="del mod">
          <ac:chgData name="Priyanka Kaloliya" userId="d8d738d33fe8f4c6" providerId="LiveId" clId="{26BAB167-12D1-4EA6-9912-739525F423EF}" dt="2024-12-01T22:59:16.681" v="1756" actId="478"/>
          <ac:spMkLst>
            <pc:docMk/>
            <pc:sldMk cId="2256496401" sldId="276"/>
            <ac:spMk id="2" creationId="{B208EA7C-92D6-7E9C-C675-CCEBAC7421BF}"/>
          </ac:spMkLst>
        </pc:spChg>
        <pc:spChg chg="del mod">
          <ac:chgData name="Priyanka Kaloliya" userId="d8d738d33fe8f4c6" providerId="LiveId" clId="{26BAB167-12D1-4EA6-9912-739525F423EF}" dt="2024-12-01T22:59:25.389" v="1757" actId="478"/>
          <ac:spMkLst>
            <pc:docMk/>
            <pc:sldMk cId="2256496401" sldId="276"/>
            <ac:spMk id="3" creationId="{9979DB40-EBD9-BDC5-E7DF-ECD93DFD50D1}"/>
          </ac:spMkLst>
        </pc:spChg>
        <pc:spChg chg="add mod">
          <ac:chgData name="Priyanka Kaloliya" userId="d8d738d33fe8f4c6" providerId="LiveId" clId="{26BAB167-12D1-4EA6-9912-739525F423EF}" dt="2024-12-01T23:03:52.695" v="1795" actId="1076"/>
          <ac:spMkLst>
            <pc:docMk/>
            <pc:sldMk cId="2256496401" sldId="276"/>
            <ac:spMk id="5" creationId="{66D9D8E9-5779-05B5-821B-E41949286B14}"/>
          </ac:spMkLst>
        </pc:spChg>
        <pc:spChg chg="add mod">
          <ac:chgData name="Priyanka Kaloliya" userId="d8d738d33fe8f4c6" providerId="LiveId" clId="{26BAB167-12D1-4EA6-9912-739525F423EF}" dt="2024-12-01T23:04:16.977" v="1799" actId="255"/>
          <ac:spMkLst>
            <pc:docMk/>
            <pc:sldMk cId="2256496401" sldId="276"/>
            <ac:spMk id="8" creationId="{A52AC50C-7E02-EA7E-7D53-D42D07D5A9D1}"/>
          </ac:spMkLst>
        </pc:spChg>
        <pc:spChg chg="add del mod">
          <ac:chgData name="Priyanka Kaloliya" userId="d8d738d33fe8f4c6" providerId="LiveId" clId="{26BAB167-12D1-4EA6-9912-739525F423EF}" dt="2024-12-01T23:03:25.786" v="1790" actId="21"/>
          <ac:spMkLst>
            <pc:docMk/>
            <pc:sldMk cId="2256496401" sldId="276"/>
            <ac:spMk id="11" creationId="{E17EBA0F-A9A9-4611-9AF1-4B32C83B2AF4}"/>
          </ac:spMkLst>
        </pc:spChg>
        <pc:graphicFrameChg chg="add del mod modGraphic">
          <ac:chgData name="Priyanka Kaloliya" userId="d8d738d33fe8f4c6" providerId="LiveId" clId="{26BAB167-12D1-4EA6-9912-739525F423EF}" dt="2024-12-01T23:02:11.740" v="1772" actId="478"/>
          <ac:graphicFrameMkLst>
            <pc:docMk/>
            <pc:sldMk cId="2256496401" sldId="276"/>
            <ac:graphicFrameMk id="6" creationId="{261B1423-5F60-2FB5-683E-350F7E11AEC2}"/>
          </ac:graphicFrameMkLst>
        </pc:graphicFrameChg>
      </pc:sldChg>
      <pc:sldChg chg="addSp delSp modSp mod setBg">
        <pc:chgData name="Priyanka Kaloliya" userId="d8d738d33fe8f4c6" providerId="LiveId" clId="{26BAB167-12D1-4EA6-9912-739525F423EF}" dt="2024-12-01T23:06:03.961" v="1813" actId="14100"/>
        <pc:sldMkLst>
          <pc:docMk/>
          <pc:sldMk cId="2084204245" sldId="277"/>
        </pc:sldMkLst>
        <pc:spChg chg="del mod">
          <ac:chgData name="Priyanka Kaloliya" userId="d8d738d33fe8f4c6" providerId="LiveId" clId="{26BAB167-12D1-4EA6-9912-739525F423EF}" dt="2024-12-01T23:03:36.069" v="1791" actId="478"/>
          <ac:spMkLst>
            <pc:docMk/>
            <pc:sldMk cId="2084204245" sldId="277"/>
            <ac:spMk id="2" creationId="{4BA0F16E-9E04-316C-FD94-0E5569A6BA82}"/>
          </ac:spMkLst>
        </pc:spChg>
        <pc:spChg chg="del mod">
          <ac:chgData name="Priyanka Kaloliya" userId="d8d738d33fe8f4c6" providerId="LiveId" clId="{26BAB167-12D1-4EA6-9912-739525F423EF}" dt="2024-12-01T23:03:40.788" v="1792" actId="478"/>
          <ac:spMkLst>
            <pc:docMk/>
            <pc:sldMk cId="2084204245" sldId="277"/>
            <ac:spMk id="3" creationId="{9BDE064A-1769-5D67-7377-0E3B1D965BEE}"/>
          </ac:spMkLst>
        </pc:spChg>
        <pc:spChg chg="add mod">
          <ac:chgData name="Priyanka Kaloliya" userId="d8d738d33fe8f4c6" providerId="LiveId" clId="{26BAB167-12D1-4EA6-9912-739525F423EF}" dt="2024-12-01T23:06:03.961" v="1813" actId="14100"/>
          <ac:spMkLst>
            <pc:docMk/>
            <pc:sldMk cId="2084204245" sldId="277"/>
            <ac:spMk id="5" creationId="{222D05F7-0EAF-330D-3F1D-40C52E600E29}"/>
          </ac:spMkLst>
        </pc:spChg>
        <pc:spChg chg="add mod">
          <ac:chgData name="Priyanka Kaloliya" userId="d8d738d33fe8f4c6" providerId="LiveId" clId="{26BAB167-12D1-4EA6-9912-739525F423EF}" dt="2024-12-01T23:04:37.823" v="1801" actId="1076"/>
          <ac:spMkLst>
            <pc:docMk/>
            <pc:sldMk cId="2084204245" sldId="277"/>
            <ac:spMk id="11" creationId="{E17EBA0F-A9A9-4611-9AF1-4B32C83B2AF4}"/>
          </ac:spMkLst>
        </pc:spChg>
      </pc:sldChg>
      <pc:sldChg chg="addSp delSp modSp mod setBg">
        <pc:chgData name="Priyanka Kaloliya" userId="d8d738d33fe8f4c6" providerId="LiveId" clId="{26BAB167-12D1-4EA6-9912-739525F423EF}" dt="2024-12-01T23:10:50.758" v="1863" actId="1076"/>
        <pc:sldMkLst>
          <pc:docMk/>
          <pc:sldMk cId="3813604008" sldId="278"/>
        </pc:sldMkLst>
        <pc:spChg chg="del mod">
          <ac:chgData name="Priyanka Kaloliya" userId="d8d738d33fe8f4c6" providerId="LiveId" clId="{26BAB167-12D1-4EA6-9912-739525F423EF}" dt="2024-12-01T23:06:28.943" v="1814" actId="478"/>
          <ac:spMkLst>
            <pc:docMk/>
            <pc:sldMk cId="3813604008" sldId="278"/>
            <ac:spMk id="2" creationId="{E91D235F-B2CB-7D43-E73B-F39FDDCA5BCC}"/>
          </ac:spMkLst>
        </pc:spChg>
        <pc:spChg chg="del mod">
          <ac:chgData name="Priyanka Kaloliya" userId="d8d738d33fe8f4c6" providerId="LiveId" clId="{26BAB167-12D1-4EA6-9912-739525F423EF}" dt="2024-12-01T23:06:34.792" v="1815" actId="478"/>
          <ac:spMkLst>
            <pc:docMk/>
            <pc:sldMk cId="3813604008" sldId="278"/>
            <ac:spMk id="3" creationId="{8D6BA55D-61E1-2533-7024-53CBF2E28AB6}"/>
          </ac:spMkLst>
        </pc:spChg>
        <pc:spChg chg="add mod">
          <ac:chgData name="Priyanka Kaloliya" userId="d8d738d33fe8f4c6" providerId="LiveId" clId="{26BAB167-12D1-4EA6-9912-739525F423EF}" dt="2024-12-01T23:07:18.232" v="1826" actId="1076"/>
          <ac:spMkLst>
            <pc:docMk/>
            <pc:sldMk cId="3813604008" sldId="278"/>
            <ac:spMk id="5" creationId="{00C68103-4857-1190-B5D0-99719E665C02}"/>
          </ac:spMkLst>
        </pc:spChg>
        <pc:spChg chg="add mod">
          <ac:chgData name="Priyanka Kaloliya" userId="d8d738d33fe8f4c6" providerId="LiveId" clId="{26BAB167-12D1-4EA6-9912-739525F423EF}" dt="2024-12-01T23:10:50.758" v="1863" actId="1076"/>
          <ac:spMkLst>
            <pc:docMk/>
            <pc:sldMk cId="3813604008" sldId="278"/>
            <ac:spMk id="7" creationId="{554DEBDC-ACEB-47D4-082D-B2AC016C6990}"/>
          </ac:spMkLst>
        </pc:spChg>
      </pc:sldChg>
      <pc:sldChg chg="addSp delSp modSp mod setBg">
        <pc:chgData name="Priyanka Kaloliya" userId="d8d738d33fe8f4c6" providerId="LiveId" clId="{26BAB167-12D1-4EA6-9912-739525F423EF}" dt="2024-12-01T23:11:58.339" v="1886" actId="14100"/>
        <pc:sldMkLst>
          <pc:docMk/>
          <pc:sldMk cId="3935169245" sldId="279"/>
        </pc:sldMkLst>
        <pc:spChg chg="del mod">
          <ac:chgData name="Priyanka Kaloliya" userId="d8d738d33fe8f4c6" providerId="LiveId" clId="{26BAB167-12D1-4EA6-9912-739525F423EF}" dt="2024-12-01T23:11:12.689" v="1864" actId="478"/>
          <ac:spMkLst>
            <pc:docMk/>
            <pc:sldMk cId="3935169245" sldId="279"/>
            <ac:spMk id="2" creationId="{117B3840-94A6-90ED-4634-E95689B15F9A}"/>
          </ac:spMkLst>
        </pc:spChg>
        <pc:spChg chg="del mod">
          <ac:chgData name="Priyanka Kaloliya" userId="d8d738d33fe8f4c6" providerId="LiveId" clId="{26BAB167-12D1-4EA6-9912-739525F423EF}" dt="2024-12-01T23:11:16.981" v="1865" actId="478"/>
          <ac:spMkLst>
            <pc:docMk/>
            <pc:sldMk cId="3935169245" sldId="279"/>
            <ac:spMk id="3" creationId="{39CF12F4-A44F-1755-BAF3-4535CFB047BB}"/>
          </ac:spMkLst>
        </pc:spChg>
        <pc:spChg chg="add mod">
          <ac:chgData name="Priyanka Kaloliya" userId="d8d738d33fe8f4c6" providerId="LiveId" clId="{26BAB167-12D1-4EA6-9912-739525F423EF}" dt="2024-12-01T23:11:58.339" v="1886" actId="14100"/>
          <ac:spMkLst>
            <pc:docMk/>
            <pc:sldMk cId="3935169245" sldId="279"/>
            <ac:spMk id="4" creationId="{78079BDB-3878-80DB-DC26-B1744E41E0CD}"/>
          </ac:spMkLst>
        </pc:spChg>
      </pc:sldChg>
      <pc:sldChg chg="modSp del setBg">
        <pc:chgData name="Priyanka Kaloliya" userId="d8d738d33fe8f4c6" providerId="LiveId" clId="{26BAB167-12D1-4EA6-9912-739525F423EF}" dt="2024-12-01T23:07:27.793" v="1828" actId="47"/>
        <pc:sldMkLst>
          <pc:docMk/>
          <pc:sldMk cId="2482014839" sldId="280"/>
        </pc:sldMkLst>
        <pc:spChg chg="mod">
          <ac:chgData name="Priyanka Kaloliya" userId="d8d738d33fe8f4c6" providerId="LiveId" clId="{26BAB167-12D1-4EA6-9912-739525F423EF}" dt="2024-12-01T20:49:39.200" v="268"/>
          <ac:spMkLst>
            <pc:docMk/>
            <pc:sldMk cId="2482014839" sldId="280"/>
            <ac:spMk id="2" creationId="{319C1FF7-1362-9AEB-4C69-2C09DAD7EF35}"/>
          </ac:spMkLst>
        </pc:spChg>
        <pc:spChg chg="mod">
          <ac:chgData name="Priyanka Kaloliya" userId="d8d738d33fe8f4c6" providerId="LiveId" clId="{26BAB167-12D1-4EA6-9912-739525F423EF}" dt="2024-12-01T20:49:39.200" v="268"/>
          <ac:spMkLst>
            <pc:docMk/>
            <pc:sldMk cId="2482014839" sldId="280"/>
            <ac:spMk id="3" creationId="{A1C60DB7-78C1-FCF1-1928-D62CC39B3A59}"/>
          </ac:spMkLst>
        </pc:spChg>
      </pc:sldChg>
      <pc:sldChg chg="modSp del setBg">
        <pc:chgData name="Priyanka Kaloliya" userId="d8d738d33fe8f4c6" providerId="LiveId" clId="{26BAB167-12D1-4EA6-9912-739525F423EF}" dt="2024-12-01T23:07:26.521" v="1827" actId="47"/>
        <pc:sldMkLst>
          <pc:docMk/>
          <pc:sldMk cId="2977601807" sldId="281"/>
        </pc:sldMkLst>
        <pc:spChg chg="mod">
          <ac:chgData name="Priyanka Kaloliya" userId="d8d738d33fe8f4c6" providerId="LiveId" clId="{26BAB167-12D1-4EA6-9912-739525F423EF}" dt="2024-12-01T20:49:39.200" v="268"/>
          <ac:spMkLst>
            <pc:docMk/>
            <pc:sldMk cId="2977601807" sldId="281"/>
            <ac:spMk id="2" creationId="{3697AFB1-19BD-423B-280B-26C10EB94E4C}"/>
          </ac:spMkLst>
        </pc:spChg>
        <pc:spChg chg="mod">
          <ac:chgData name="Priyanka Kaloliya" userId="d8d738d33fe8f4c6" providerId="LiveId" clId="{26BAB167-12D1-4EA6-9912-739525F423EF}" dt="2024-12-01T20:49:39.200" v="268"/>
          <ac:spMkLst>
            <pc:docMk/>
            <pc:sldMk cId="2977601807" sldId="281"/>
            <ac:spMk id="3" creationId="{FE5EBE2C-948F-A007-58E0-5909D65DAF72}"/>
          </ac:spMkLst>
        </pc:spChg>
      </pc:sldChg>
      <pc:sldChg chg="add del setBg">
        <pc:chgData name="Priyanka Kaloliya" userId="d8d738d33fe8f4c6" providerId="LiveId" clId="{26BAB167-12D1-4EA6-9912-739525F423EF}" dt="2024-12-01T20:45:38.375" v="170"/>
        <pc:sldMkLst>
          <pc:docMk/>
          <pc:sldMk cId="3684293894" sldId="282"/>
        </pc:sldMkLst>
      </pc:sldChg>
      <pc:sldChg chg="add del setBg">
        <pc:chgData name="Priyanka Kaloliya" userId="d8d738d33fe8f4c6" providerId="LiveId" clId="{26BAB167-12D1-4EA6-9912-739525F423EF}" dt="2024-12-01T20:45:37.859" v="169"/>
        <pc:sldMkLst>
          <pc:docMk/>
          <pc:sldMk cId="855653060" sldId="283"/>
        </pc:sldMkLst>
      </pc:sldChg>
      <pc:sldChg chg="add del setBg">
        <pc:chgData name="Priyanka Kaloliya" userId="d8d738d33fe8f4c6" providerId="LiveId" clId="{26BAB167-12D1-4EA6-9912-739525F423EF}" dt="2024-12-01T20:45:37.547" v="168"/>
        <pc:sldMkLst>
          <pc:docMk/>
          <pc:sldMk cId="3935119048" sldId="284"/>
        </pc:sldMkLst>
      </pc:sldChg>
      <pc:sldChg chg="add del setBg">
        <pc:chgData name="Priyanka Kaloliya" userId="d8d738d33fe8f4c6" providerId="LiveId" clId="{26BAB167-12D1-4EA6-9912-739525F423EF}" dt="2024-12-01T20:45:37.281" v="167"/>
        <pc:sldMkLst>
          <pc:docMk/>
          <pc:sldMk cId="1399255949" sldId="285"/>
        </pc:sldMkLst>
      </pc:sldChg>
      <pc:sldChg chg="add del setBg">
        <pc:chgData name="Priyanka Kaloliya" userId="d8d738d33fe8f4c6" providerId="LiveId" clId="{26BAB167-12D1-4EA6-9912-739525F423EF}" dt="2024-12-01T20:45:37" v="166"/>
        <pc:sldMkLst>
          <pc:docMk/>
          <pc:sldMk cId="1347731734" sldId="286"/>
        </pc:sldMkLst>
      </pc:sldChg>
      <pc:sldChg chg="add del setBg">
        <pc:chgData name="Priyanka Kaloliya" userId="d8d738d33fe8f4c6" providerId="LiveId" clId="{26BAB167-12D1-4EA6-9912-739525F423EF}" dt="2024-12-01T20:45:36.687" v="165"/>
        <pc:sldMkLst>
          <pc:docMk/>
          <pc:sldMk cId="1210319553" sldId="287"/>
        </pc:sldMkLst>
      </pc:sldChg>
    </pc:docChg>
  </pc:docChgLst>
</pc:chgInfo>
</file>

<file path=ppt/media/image1.png>
</file>

<file path=ppt/media/image2.pn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AA744B-0816-4D9F-8146-088D573717AD}" type="datetimeFigureOut">
              <a:rPr lang="en-CA" smtClean="0"/>
              <a:t>2024-12-06</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0359E1-A438-4BB1-B1AC-255D65757590}" type="slidenum">
              <a:rPr lang="en-CA" smtClean="0"/>
              <a:t>‹#›</a:t>
            </a:fld>
            <a:endParaRPr lang="en-CA"/>
          </a:p>
        </p:txBody>
      </p:sp>
    </p:spTree>
    <p:extLst>
      <p:ext uri="{BB962C8B-B14F-4D97-AF65-F5344CB8AC3E}">
        <p14:creationId xmlns:p14="http://schemas.microsoft.com/office/powerpoint/2010/main" val="954713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ED3F2-155E-543A-3BC0-01A3FC004F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E08998F3-DB29-F6DF-6CA9-42EFE6B7079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CDDD0735-0541-3798-FA9C-8019B0146A29}"/>
              </a:ext>
            </a:extLst>
          </p:cNvPr>
          <p:cNvSpPr>
            <a:spLocks noGrp="1"/>
          </p:cNvSpPr>
          <p:nvPr>
            <p:ph type="dt" sz="half" idx="10"/>
          </p:nvPr>
        </p:nvSpPr>
        <p:spPr/>
        <p:txBody>
          <a:bodyPr/>
          <a:lstStyle/>
          <a:p>
            <a:fld id="{AA47660D-4B63-4E2A-AF7C-A33D6CA4ACB8}" type="datetimeFigureOut">
              <a:rPr lang="en-CA" smtClean="0"/>
              <a:t>2024-12-06</a:t>
            </a:fld>
            <a:endParaRPr lang="en-CA"/>
          </a:p>
        </p:txBody>
      </p:sp>
      <p:sp>
        <p:nvSpPr>
          <p:cNvPr id="5" name="Footer Placeholder 4">
            <a:extLst>
              <a:ext uri="{FF2B5EF4-FFF2-40B4-BE49-F238E27FC236}">
                <a16:creationId xmlns:a16="http://schemas.microsoft.com/office/drawing/2014/main" id="{E1413BE4-3FF7-E1FE-3D6F-904BCBB49029}"/>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DBFD6FFC-106A-7694-F236-AE758CDB3BED}"/>
              </a:ext>
            </a:extLst>
          </p:cNvPr>
          <p:cNvSpPr>
            <a:spLocks noGrp="1"/>
          </p:cNvSpPr>
          <p:nvPr>
            <p:ph type="sldNum" sz="quarter" idx="12"/>
          </p:nvPr>
        </p:nvSpPr>
        <p:spPr/>
        <p:txBody>
          <a:bodyPr/>
          <a:lstStyle/>
          <a:p>
            <a:fld id="{D0B2F9BD-566B-45BF-B0D2-B14222031BB9}" type="slidenum">
              <a:rPr lang="en-CA" smtClean="0"/>
              <a:t>‹#›</a:t>
            </a:fld>
            <a:endParaRPr lang="en-CA"/>
          </a:p>
        </p:txBody>
      </p:sp>
    </p:spTree>
    <p:extLst>
      <p:ext uri="{BB962C8B-B14F-4D97-AF65-F5344CB8AC3E}">
        <p14:creationId xmlns:p14="http://schemas.microsoft.com/office/powerpoint/2010/main" val="34177970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C2A2C3-A792-3A30-6FFB-52BC2CDD486F}"/>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26CB98D0-8B82-577C-D1C7-0DADF9028A8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E7B4FD1-83F3-1EF5-C6EA-3F11C12BF104}"/>
              </a:ext>
            </a:extLst>
          </p:cNvPr>
          <p:cNvSpPr>
            <a:spLocks noGrp="1"/>
          </p:cNvSpPr>
          <p:nvPr>
            <p:ph type="dt" sz="half" idx="10"/>
          </p:nvPr>
        </p:nvSpPr>
        <p:spPr/>
        <p:txBody>
          <a:bodyPr/>
          <a:lstStyle/>
          <a:p>
            <a:fld id="{AA47660D-4B63-4E2A-AF7C-A33D6CA4ACB8}" type="datetimeFigureOut">
              <a:rPr lang="en-CA" smtClean="0"/>
              <a:t>2024-12-06</a:t>
            </a:fld>
            <a:endParaRPr lang="en-CA"/>
          </a:p>
        </p:txBody>
      </p:sp>
      <p:sp>
        <p:nvSpPr>
          <p:cNvPr id="5" name="Footer Placeholder 4">
            <a:extLst>
              <a:ext uri="{FF2B5EF4-FFF2-40B4-BE49-F238E27FC236}">
                <a16:creationId xmlns:a16="http://schemas.microsoft.com/office/drawing/2014/main" id="{76C7F242-D57F-F974-2CA8-E2AD12166743}"/>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192A941-9244-5110-08F6-5EE2B836F217}"/>
              </a:ext>
            </a:extLst>
          </p:cNvPr>
          <p:cNvSpPr>
            <a:spLocks noGrp="1"/>
          </p:cNvSpPr>
          <p:nvPr>
            <p:ph type="sldNum" sz="quarter" idx="12"/>
          </p:nvPr>
        </p:nvSpPr>
        <p:spPr/>
        <p:txBody>
          <a:bodyPr/>
          <a:lstStyle/>
          <a:p>
            <a:fld id="{D0B2F9BD-566B-45BF-B0D2-B14222031BB9}" type="slidenum">
              <a:rPr lang="en-CA" smtClean="0"/>
              <a:t>‹#›</a:t>
            </a:fld>
            <a:endParaRPr lang="en-CA"/>
          </a:p>
        </p:txBody>
      </p:sp>
    </p:spTree>
    <p:extLst>
      <p:ext uri="{BB962C8B-B14F-4D97-AF65-F5344CB8AC3E}">
        <p14:creationId xmlns:p14="http://schemas.microsoft.com/office/powerpoint/2010/main" val="26390746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0ABA022-0CB8-EF04-CF86-F3FC80965CC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A99AD1E8-3891-0CE4-7E75-EA7B3E75D8E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2DB73D4-0BBC-D027-B6E3-7DFEA70F603D}"/>
              </a:ext>
            </a:extLst>
          </p:cNvPr>
          <p:cNvSpPr>
            <a:spLocks noGrp="1"/>
          </p:cNvSpPr>
          <p:nvPr>
            <p:ph type="dt" sz="half" idx="10"/>
          </p:nvPr>
        </p:nvSpPr>
        <p:spPr/>
        <p:txBody>
          <a:bodyPr/>
          <a:lstStyle/>
          <a:p>
            <a:fld id="{AA47660D-4B63-4E2A-AF7C-A33D6CA4ACB8}" type="datetimeFigureOut">
              <a:rPr lang="en-CA" smtClean="0"/>
              <a:t>2024-12-06</a:t>
            </a:fld>
            <a:endParaRPr lang="en-CA"/>
          </a:p>
        </p:txBody>
      </p:sp>
      <p:sp>
        <p:nvSpPr>
          <p:cNvPr id="5" name="Footer Placeholder 4">
            <a:extLst>
              <a:ext uri="{FF2B5EF4-FFF2-40B4-BE49-F238E27FC236}">
                <a16:creationId xmlns:a16="http://schemas.microsoft.com/office/drawing/2014/main" id="{03FFAA3E-CFB2-D21C-29B8-DA199CD5F948}"/>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9E2AAD19-93A8-280E-1D69-B2AB30B669D0}"/>
              </a:ext>
            </a:extLst>
          </p:cNvPr>
          <p:cNvSpPr>
            <a:spLocks noGrp="1"/>
          </p:cNvSpPr>
          <p:nvPr>
            <p:ph type="sldNum" sz="quarter" idx="12"/>
          </p:nvPr>
        </p:nvSpPr>
        <p:spPr/>
        <p:txBody>
          <a:bodyPr/>
          <a:lstStyle/>
          <a:p>
            <a:fld id="{D0B2F9BD-566B-45BF-B0D2-B14222031BB9}" type="slidenum">
              <a:rPr lang="en-CA" smtClean="0"/>
              <a:t>‹#›</a:t>
            </a:fld>
            <a:endParaRPr lang="en-CA"/>
          </a:p>
        </p:txBody>
      </p:sp>
    </p:spTree>
    <p:extLst>
      <p:ext uri="{BB962C8B-B14F-4D97-AF65-F5344CB8AC3E}">
        <p14:creationId xmlns:p14="http://schemas.microsoft.com/office/powerpoint/2010/main" val="12581922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53555-266A-507A-6E69-3A67EF8ECFEF}"/>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1CD90061-656E-1C8C-C980-2CF429AB53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EA2B6321-FF36-96D5-98B6-8095EE3266D9}"/>
              </a:ext>
            </a:extLst>
          </p:cNvPr>
          <p:cNvSpPr>
            <a:spLocks noGrp="1"/>
          </p:cNvSpPr>
          <p:nvPr>
            <p:ph type="dt" sz="half" idx="10"/>
          </p:nvPr>
        </p:nvSpPr>
        <p:spPr/>
        <p:txBody>
          <a:bodyPr/>
          <a:lstStyle/>
          <a:p>
            <a:fld id="{AA47660D-4B63-4E2A-AF7C-A33D6CA4ACB8}" type="datetimeFigureOut">
              <a:rPr lang="en-CA" smtClean="0"/>
              <a:t>2024-12-06</a:t>
            </a:fld>
            <a:endParaRPr lang="en-CA"/>
          </a:p>
        </p:txBody>
      </p:sp>
      <p:sp>
        <p:nvSpPr>
          <p:cNvPr id="5" name="Footer Placeholder 4">
            <a:extLst>
              <a:ext uri="{FF2B5EF4-FFF2-40B4-BE49-F238E27FC236}">
                <a16:creationId xmlns:a16="http://schemas.microsoft.com/office/drawing/2014/main" id="{74BD3A7A-6EDE-3FDF-4938-C25CD15ED58B}"/>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35C19A12-E669-8D74-3488-B9DD9B881720}"/>
              </a:ext>
            </a:extLst>
          </p:cNvPr>
          <p:cNvSpPr>
            <a:spLocks noGrp="1"/>
          </p:cNvSpPr>
          <p:nvPr>
            <p:ph type="sldNum" sz="quarter" idx="12"/>
          </p:nvPr>
        </p:nvSpPr>
        <p:spPr/>
        <p:txBody>
          <a:bodyPr/>
          <a:lstStyle/>
          <a:p>
            <a:fld id="{D0B2F9BD-566B-45BF-B0D2-B14222031BB9}" type="slidenum">
              <a:rPr lang="en-CA" smtClean="0"/>
              <a:t>‹#›</a:t>
            </a:fld>
            <a:endParaRPr lang="en-CA"/>
          </a:p>
        </p:txBody>
      </p:sp>
    </p:spTree>
    <p:extLst>
      <p:ext uri="{BB962C8B-B14F-4D97-AF65-F5344CB8AC3E}">
        <p14:creationId xmlns:p14="http://schemas.microsoft.com/office/powerpoint/2010/main" val="17866290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3F2F8-429F-CE7B-B33B-B6DF290C58F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37A369BF-4FBF-0FD7-015B-330694B0A77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98BB9BB-AAF6-C812-5683-90B663EA29DB}"/>
              </a:ext>
            </a:extLst>
          </p:cNvPr>
          <p:cNvSpPr>
            <a:spLocks noGrp="1"/>
          </p:cNvSpPr>
          <p:nvPr>
            <p:ph type="dt" sz="half" idx="10"/>
          </p:nvPr>
        </p:nvSpPr>
        <p:spPr/>
        <p:txBody>
          <a:bodyPr/>
          <a:lstStyle/>
          <a:p>
            <a:fld id="{AA47660D-4B63-4E2A-AF7C-A33D6CA4ACB8}" type="datetimeFigureOut">
              <a:rPr lang="en-CA" smtClean="0"/>
              <a:t>2024-12-06</a:t>
            </a:fld>
            <a:endParaRPr lang="en-CA"/>
          </a:p>
        </p:txBody>
      </p:sp>
      <p:sp>
        <p:nvSpPr>
          <p:cNvPr id="5" name="Footer Placeholder 4">
            <a:extLst>
              <a:ext uri="{FF2B5EF4-FFF2-40B4-BE49-F238E27FC236}">
                <a16:creationId xmlns:a16="http://schemas.microsoft.com/office/drawing/2014/main" id="{4CC235C6-0550-B6E3-9573-B72CCA73174B}"/>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7E11F4D3-B82C-C3EE-DB98-0C601DB3EC94}"/>
              </a:ext>
            </a:extLst>
          </p:cNvPr>
          <p:cNvSpPr>
            <a:spLocks noGrp="1"/>
          </p:cNvSpPr>
          <p:nvPr>
            <p:ph type="sldNum" sz="quarter" idx="12"/>
          </p:nvPr>
        </p:nvSpPr>
        <p:spPr/>
        <p:txBody>
          <a:bodyPr/>
          <a:lstStyle/>
          <a:p>
            <a:fld id="{D0B2F9BD-566B-45BF-B0D2-B14222031BB9}" type="slidenum">
              <a:rPr lang="en-CA" smtClean="0"/>
              <a:t>‹#›</a:t>
            </a:fld>
            <a:endParaRPr lang="en-CA"/>
          </a:p>
        </p:txBody>
      </p:sp>
    </p:spTree>
    <p:extLst>
      <p:ext uri="{BB962C8B-B14F-4D97-AF65-F5344CB8AC3E}">
        <p14:creationId xmlns:p14="http://schemas.microsoft.com/office/powerpoint/2010/main" val="342035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EC61F-C2F1-C479-5BBA-25C90CE1053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4A8F5E77-E028-E9E2-87C4-767B136C34B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AA926C4C-86B2-0A7F-A2C8-01B6F5AD9B2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EED3E439-56BA-EABB-1301-222F920190DB}"/>
              </a:ext>
            </a:extLst>
          </p:cNvPr>
          <p:cNvSpPr>
            <a:spLocks noGrp="1"/>
          </p:cNvSpPr>
          <p:nvPr>
            <p:ph type="dt" sz="half" idx="10"/>
          </p:nvPr>
        </p:nvSpPr>
        <p:spPr/>
        <p:txBody>
          <a:bodyPr/>
          <a:lstStyle/>
          <a:p>
            <a:fld id="{AA47660D-4B63-4E2A-AF7C-A33D6CA4ACB8}" type="datetimeFigureOut">
              <a:rPr lang="en-CA" smtClean="0"/>
              <a:t>2024-12-06</a:t>
            </a:fld>
            <a:endParaRPr lang="en-CA"/>
          </a:p>
        </p:txBody>
      </p:sp>
      <p:sp>
        <p:nvSpPr>
          <p:cNvPr id="6" name="Footer Placeholder 5">
            <a:extLst>
              <a:ext uri="{FF2B5EF4-FFF2-40B4-BE49-F238E27FC236}">
                <a16:creationId xmlns:a16="http://schemas.microsoft.com/office/drawing/2014/main" id="{9DED671D-CE18-45AC-FCEE-101EE4A7C5B5}"/>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AF1A704-2197-D343-EA0B-0C1362AA6D25}"/>
              </a:ext>
            </a:extLst>
          </p:cNvPr>
          <p:cNvSpPr>
            <a:spLocks noGrp="1"/>
          </p:cNvSpPr>
          <p:nvPr>
            <p:ph type="sldNum" sz="quarter" idx="12"/>
          </p:nvPr>
        </p:nvSpPr>
        <p:spPr/>
        <p:txBody>
          <a:bodyPr/>
          <a:lstStyle/>
          <a:p>
            <a:fld id="{D0B2F9BD-566B-45BF-B0D2-B14222031BB9}" type="slidenum">
              <a:rPr lang="en-CA" smtClean="0"/>
              <a:t>‹#›</a:t>
            </a:fld>
            <a:endParaRPr lang="en-CA"/>
          </a:p>
        </p:txBody>
      </p:sp>
    </p:spTree>
    <p:extLst>
      <p:ext uri="{BB962C8B-B14F-4D97-AF65-F5344CB8AC3E}">
        <p14:creationId xmlns:p14="http://schemas.microsoft.com/office/powerpoint/2010/main" val="675871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D14FD-A75A-3EC1-477C-0B17E65514F1}"/>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A28F082D-DF8D-23EF-55B1-B9E7D77CCF7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8416D01-D041-3968-8D8F-C492377E7F5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D82756F3-19F8-EAC6-AC9F-FE5A4DEFDD1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6ECF0E2-66B0-0543-EB2C-3720A248022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E4A40828-1C50-0F94-8823-C01799EA70DD}"/>
              </a:ext>
            </a:extLst>
          </p:cNvPr>
          <p:cNvSpPr>
            <a:spLocks noGrp="1"/>
          </p:cNvSpPr>
          <p:nvPr>
            <p:ph type="dt" sz="half" idx="10"/>
          </p:nvPr>
        </p:nvSpPr>
        <p:spPr/>
        <p:txBody>
          <a:bodyPr/>
          <a:lstStyle/>
          <a:p>
            <a:fld id="{AA47660D-4B63-4E2A-AF7C-A33D6CA4ACB8}" type="datetimeFigureOut">
              <a:rPr lang="en-CA" smtClean="0"/>
              <a:t>2024-12-06</a:t>
            </a:fld>
            <a:endParaRPr lang="en-CA"/>
          </a:p>
        </p:txBody>
      </p:sp>
      <p:sp>
        <p:nvSpPr>
          <p:cNvPr id="8" name="Footer Placeholder 7">
            <a:extLst>
              <a:ext uri="{FF2B5EF4-FFF2-40B4-BE49-F238E27FC236}">
                <a16:creationId xmlns:a16="http://schemas.microsoft.com/office/drawing/2014/main" id="{A9E08AE9-56A6-53F7-EFAE-FC8A97204172}"/>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F84BEB3C-CD16-7E0A-2E26-6456687DD223}"/>
              </a:ext>
            </a:extLst>
          </p:cNvPr>
          <p:cNvSpPr>
            <a:spLocks noGrp="1"/>
          </p:cNvSpPr>
          <p:nvPr>
            <p:ph type="sldNum" sz="quarter" idx="12"/>
          </p:nvPr>
        </p:nvSpPr>
        <p:spPr/>
        <p:txBody>
          <a:bodyPr/>
          <a:lstStyle/>
          <a:p>
            <a:fld id="{D0B2F9BD-566B-45BF-B0D2-B14222031BB9}" type="slidenum">
              <a:rPr lang="en-CA" smtClean="0"/>
              <a:t>‹#›</a:t>
            </a:fld>
            <a:endParaRPr lang="en-CA"/>
          </a:p>
        </p:txBody>
      </p:sp>
    </p:spTree>
    <p:extLst>
      <p:ext uri="{BB962C8B-B14F-4D97-AF65-F5344CB8AC3E}">
        <p14:creationId xmlns:p14="http://schemas.microsoft.com/office/powerpoint/2010/main" val="1710665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97687-1C43-1208-24CB-C2045CB2FF44}"/>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41B30A19-5128-64B6-89C1-E4D1A086E6B5}"/>
              </a:ext>
            </a:extLst>
          </p:cNvPr>
          <p:cNvSpPr>
            <a:spLocks noGrp="1"/>
          </p:cNvSpPr>
          <p:nvPr>
            <p:ph type="dt" sz="half" idx="10"/>
          </p:nvPr>
        </p:nvSpPr>
        <p:spPr/>
        <p:txBody>
          <a:bodyPr/>
          <a:lstStyle/>
          <a:p>
            <a:fld id="{AA47660D-4B63-4E2A-AF7C-A33D6CA4ACB8}" type="datetimeFigureOut">
              <a:rPr lang="en-CA" smtClean="0"/>
              <a:t>2024-12-06</a:t>
            </a:fld>
            <a:endParaRPr lang="en-CA"/>
          </a:p>
        </p:txBody>
      </p:sp>
      <p:sp>
        <p:nvSpPr>
          <p:cNvPr id="4" name="Footer Placeholder 3">
            <a:extLst>
              <a:ext uri="{FF2B5EF4-FFF2-40B4-BE49-F238E27FC236}">
                <a16:creationId xmlns:a16="http://schemas.microsoft.com/office/drawing/2014/main" id="{7A881BF2-362C-9ECF-BDD6-DCABF41FE863}"/>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78606B6F-18DE-A9AB-9B08-467B6F5163E5}"/>
              </a:ext>
            </a:extLst>
          </p:cNvPr>
          <p:cNvSpPr>
            <a:spLocks noGrp="1"/>
          </p:cNvSpPr>
          <p:nvPr>
            <p:ph type="sldNum" sz="quarter" idx="12"/>
          </p:nvPr>
        </p:nvSpPr>
        <p:spPr/>
        <p:txBody>
          <a:bodyPr/>
          <a:lstStyle/>
          <a:p>
            <a:fld id="{D0B2F9BD-566B-45BF-B0D2-B14222031BB9}" type="slidenum">
              <a:rPr lang="en-CA" smtClean="0"/>
              <a:t>‹#›</a:t>
            </a:fld>
            <a:endParaRPr lang="en-CA"/>
          </a:p>
        </p:txBody>
      </p:sp>
    </p:spTree>
    <p:extLst>
      <p:ext uri="{BB962C8B-B14F-4D97-AF65-F5344CB8AC3E}">
        <p14:creationId xmlns:p14="http://schemas.microsoft.com/office/powerpoint/2010/main" val="40943101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355AA6-9E05-B856-085B-A554FC8A425F}"/>
              </a:ext>
            </a:extLst>
          </p:cNvPr>
          <p:cNvSpPr>
            <a:spLocks noGrp="1"/>
          </p:cNvSpPr>
          <p:nvPr>
            <p:ph type="dt" sz="half" idx="10"/>
          </p:nvPr>
        </p:nvSpPr>
        <p:spPr/>
        <p:txBody>
          <a:bodyPr/>
          <a:lstStyle/>
          <a:p>
            <a:fld id="{AA47660D-4B63-4E2A-AF7C-A33D6CA4ACB8}" type="datetimeFigureOut">
              <a:rPr lang="en-CA" smtClean="0"/>
              <a:t>2024-12-06</a:t>
            </a:fld>
            <a:endParaRPr lang="en-CA"/>
          </a:p>
        </p:txBody>
      </p:sp>
      <p:sp>
        <p:nvSpPr>
          <p:cNvPr id="3" name="Footer Placeholder 2">
            <a:extLst>
              <a:ext uri="{FF2B5EF4-FFF2-40B4-BE49-F238E27FC236}">
                <a16:creationId xmlns:a16="http://schemas.microsoft.com/office/drawing/2014/main" id="{F5047008-0B2F-F3BD-031F-DF6A4D7830D9}"/>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D0CBA8F9-01EE-760B-F8FC-AB165BE912B0}"/>
              </a:ext>
            </a:extLst>
          </p:cNvPr>
          <p:cNvSpPr>
            <a:spLocks noGrp="1"/>
          </p:cNvSpPr>
          <p:nvPr>
            <p:ph type="sldNum" sz="quarter" idx="12"/>
          </p:nvPr>
        </p:nvSpPr>
        <p:spPr/>
        <p:txBody>
          <a:bodyPr/>
          <a:lstStyle/>
          <a:p>
            <a:fld id="{D0B2F9BD-566B-45BF-B0D2-B14222031BB9}" type="slidenum">
              <a:rPr lang="en-CA" smtClean="0"/>
              <a:t>‹#›</a:t>
            </a:fld>
            <a:endParaRPr lang="en-CA"/>
          </a:p>
        </p:txBody>
      </p:sp>
    </p:spTree>
    <p:extLst>
      <p:ext uri="{BB962C8B-B14F-4D97-AF65-F5344CB8AC3E}">
        <p14:creationId xmlns:p14="http://schemas.microsoft.com/office/powerpoint/2010/main" val="22443083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448F3-B388-0D37-13A0-BF34D555E0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33E158EA-CB98-318A-DBBF-FADE18E9D6B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4984DB58-EB57-E9E8-CA87-6B4A9EE95B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0DCE71-B537-6773-B2DE-0F94D8463D4B}"/>
              </a:ext>
            </a:extLst>
          </p:cNvPr>
          <p:cNvSpPr>
            <a:spLocks noGrp="1"/>
          </p:cNvSpPr>
          <p:nvPr>
            <p:ph type="dt" sz="half" idx="10"/>
          </p:nvPr>
        </p:nvSpPr>
        <p:spPr/>
        <p:txBody>
          <a:bodyPr/>
          <a:lstStyle/>
          <a:p>
            <a:fld id="{AA47660D-4B63-4E2A-AF7C-A33D6CA4ACB8}" type="datetimeFigureOut">
              <a:rPr lang="en-CA" smtClean="0"/>
              <a:t>2024-12-06</a:t>
            </a:fld>
            <a:endParaRPr lang="en-CA"/>
          </a:p>
        </p:txBody>
      </p:sp>
      <p:sp>
        <p:nvSpPr>
          <p:cNvPr id="6" name="Footer Placeholder 5">
            <a:extLst>
              <a:ext uri="{FF2B5EF4-FFF2-40B4-BE49-F238E27FC236}">
                <a16:creationId xmlns:a16="http://schemas.microsoft.com/office/drawing/2014/main" id="{91233757-A91E-F63C-BF7F-E0A84FA1C86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6819AA08-60C1-8E82-1F44-F7DA465EE5B6}"/>
              </a:ext>
            </a:extLst>
          </p:cNvPr>
          <p:cNvSpPr>
            <a:spLocks noGrp="1"/>
          </p:cNvSpPr>
          <p:nvPr>
            <p:ph type="sldNum" sz="quarter" idx="12"/>
          </p:nvPr>
        </p:nvSpPr>
        <p:spPr/>
        <p:txBody>
          <a:bodyPr/>
          <a:lstStyle/>
          <a:p>
            <a:fld id="{D0B2F9BD-566B-45BF-B0D2-B14222031BB9}" type="slidenum">
              <a:rPr lang="en-CA" smtClean="0"/>
              <a:t>‹#›</a:t>
            </a:fld>
            <a:endParaRPr lang="en-CA"/>
          </a:p>
        </p:txBody>
      </p:sp>
    </p:spTree>
    <p:extLst>
      <p:ext uri="{BB962C8B-B14F-4D97-AF65-F5344CB8AC3E}">
        <p14:creationId xmlns:p14="http://schemas.microsoft.com/office/powerpoint/2010/main" val="502447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AAD8A-26EC-B357-F0B8-62EF82D92E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01C7FF67-4117-32AB-4E37-6B1A11043A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955D5148-F990-1557-9B21-F77912A4DD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B12032-DAAB-64ED-9917-83E3E5462F22}"/>
              </a:ext>
            </a:extLst>
          </p:cNvPr>
          <p:cNvSpPr>
            <a:spLocks noGrp="1"/>
          </p:cNvSpPr>
          <p:nvPr>
            <p:ph type="dt" sz="half" idx="10"/>
          </p:nvPr>
        </p:nvSpPr>
        <p:spPr/>
        <p:txBody>
          <a:bodyPr/>
          <a:lstStyle/>
          <a:p>
            <a:fld id="{AA47660D-4B63-4E2A-AF7C-A33D6CA4ACB8}" type="datetimeFigureOut">
              <a:rPr lang="en-CA" smtClean="0"/>
              <a:t>2024-12-06</a:t>
            </a:fld>
            <a:endParaRPr lang="en-CA"/>
          </a:p>
        </p:txBody>
      </p:sp>
      <p:sp>
        <p:nvSpPr>
          <p:cNvPr id="6" name="Footer Placeholder 5">
            <a:extLst>
              <a:ext uri="{FF2B5EF4-FFF2-40B4-BE49-F238E27FC236}">
                <a16:creationId xmlns:a16="http://schemas.microsoft.com/office/drawing/2014/main" id="{B64E325B-ED3D-4F0F-970A-00474A27A7DE}"/>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E61908BC-44C2-6C06-BE79-2F0B6173F8B7}"/>
              </a:ext>
            </a:extLst>
          </p:cNvPr>
          <p:cNvSpPr>
            <a:spLocks noGrp="1"/>
          </p:cNvSpPr>
          <p:nvPr>
            <p:ph type="sldNum" sz="quarter" idx="12"/>
          </p:nvPr>
        </p:nvSpPr>
        <p:spPr/>
        <p:txBody>
          <a:bodyPr/>
          <a:lstStyle/>
          <a:p>
            <a:fld id="{D0B2F9BD-566B-45BF-B0D2-B14222031BB9}" type="slidenum">
              <a:rPr lang="en-CA" smtClean="0"/>
              <a:t>‹#›</a:t>
            </a:fld>
            <a:endParaRPr lang="en-CA"/>
          </a:p>
        </p:txBody>
      </p:sp>
    </p:spTree>
    <p:extLst>
      <p:ext uri="{BB962C8B-B14F-4D97-AF65-F5344CB8AC3E}">
        <p14:creationId xmlns:p14="http://schemas.microsoft.com/office/powerpoint/2010/main" val="29192584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80000">
              <a:srgbClr val="D78889"/>
            </a:gs>
            <a:gs pos="79000">
              <a:srgbClr val="ED3B3F"/>
            </a:gs>
            <a:gs pos="0">
              <a:srgbClr val="DD0F2D"/>
            </a:gs>
            <a:gs pos="91000">
              <a:srgbClr val="2D413F"/>
            </a:gs>
            <a:gs pos="87000">
              <a:schemeClr val="bg1"/>
            </a:gs>
            <a:gs pos="100000">
              <a:srgbClr val="F2D8D8"/>
            </a:gs>
          </a:gsLst>
          <a:lin ang="27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458B02-F306-9B9A-8F53-4758C6A76E5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66D3A870-46B7-2455-9960-1BE7BC061FE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1DCDF09F-EB8E-6D98-1EF1-0127E09A42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A47660D-4B63-4E2A-AF7C-A33D6CA4ACB8}" type="datetimeFigureOut">
              <a:rPr lang="en-CA" smtClean="0"/>
              <a:t>2024-12-06</a:t>
            </a:fld>
            <a:endParaRPr lang="en-CA"/>
          </a:p>
        </p:txBody>
      </p:sp>
      <p:sp>
        <p:nvSpPr>
          <p:cNvPr id="5" name="Footer Placeholder 4">
            <a:extLst>
              <a:ext uri="{FF2B5EF4-FFF2-40B4-BE49-F238E27FC236}">
                <a16:creationId xmlns:a16="http://schemas.microsoft.com/office/drawing/2014/main" id="{D5755ABD-679E-7C7C-FC2A-AE07ECA04A4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CA"/>
          </a:p>
        </p:txBody>
      </p:sp>
      <p:sp>
        <p:nvSpPr>
          <p:cNvPr id="6" name="Slide Number Placeholder 5">
            <a:extLst>
              <a:ext uri="{FF2B5EF4-FFF2-40B4-BE49-F238E27FC236}">
                <a16:creationId xmlns:a16="http://schemas.microsoft.com/office/drawing/2014/main" id="{3C088E58-DD10-3849-12E4-B8D17CFFB0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0B2F9BD-566B-45BF-B0D2-B14222031BB9}" type="slidenum">
              <a:rPr lang="en-CA" smtClean="0"/>
              <a:t>‹#›</a:t>
            </a:fld>
            <a:endParaRPr lang="en-CA"/>
          </a:p>
        </p:txBody>
      </p:sp>
    </p:spTree>
    <p:extLst>
      <p:ext uri="{BB962C8B-B14F-4D97-AF65-F5344CB8AC3E}">
        <p14:creationId xmlns:p14="http://schemas.microsoft.com/office/powerpoint/2010/main" val="11634666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Content Placeholder 4" descr="A building with a sign on the front&#10;&#10;Description automatically generated">
            <a:extLst>
              <a:ext uri="{FF2B5EF4-FFF2-40B4-BE49-F238E27FC236}">
                <a16:creationId xmlns:a16="http://schemas.microsoft.com/office/drawing/2014/main" id="{58922794-C582-B1E0-2D2D-C4F84DFC23D2}"/>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6505" r="14183"/>
          <a:stretch/>
        </p:blipFill>
        <p:spPr>
          <a:xfrm>
            <a:off x="0" y="0"/>
            <a:ext cx="9669642" cy="6857990"/>
          </a:xfrm>
          <a:prstGeom prst="rect">
            <a:avLst/>
          </a:prstGeom>
        </p:spPr>
      </p:pic>
      <p:sp>
        <p:nvSpPr>
          <p:cNvPr id="12" name="Rectangle 11">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tx1"/>
              </a:gs>
              <a:gs pos="35000">
                <a:schemeClr val="tx1">
                  <a:alpha val="77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4EA6A6E-01BE-3EC2-26FE-29A47EB7A229}"/>
              </a:ext>
            </a:extLst>
          </p:cNvPr>
          <p:cNvSpPr>
            <a:spLocks noGrp="1"/>
          </p:cNvSpPr>
          <p:nvPr>
            <p:ph type="title"/>
          </p:nvPr>
        </p:nvSpPr>
        <p:spPr>
          <a:xfrm>
            <a:off x="8268930" y="158417"/>
            <a:ext cx="3564522" cy="5898254"/>
          </a:xfrm>
          <a:noFill/>
          <a:ln>
            <a:noFill/>
          </a:ln>
        </p:spPr>
        <p:style>
          <a:lnRef idx="3">
            <a:schemeClr val="lt1"/>
          </a:lnRef>
          <a:fillRef idx="1">
            <a:schemeClr val="dk1"/>
          </a:fillRef>
          <a:effectRef idx="1">
            <a:schemeClr val="dk1"/>
          </a:effectRef>
          <a:fontRef idx="minor">
            <a:schemeClr val="lt1"/>
          </a:fontRef>
        </p:style>
        <p:txBody>
          <a:bodyPr vert="horz" lIns="91440" tIns="45720" rIns="91440" bIns="45720" rtlCol="0" anchor="b">
            <a:normAutofit fontScale="90000"/>
          </a:bodyPr>
          <a:lstStyle/>
          <a:p>
            <a:pPr algn="ctr"/>
            <a:r>
              <a:rPr lang="en-US" sz="4800" b="1" dirty="0">
                <a:ln>
                  <a:solidFill>
                    <a:schemeClr val="bg1"/>
                  </a:solidFill>
                </a:ln>
                <a:solidFill>
                  <a:srgbClr val="DD0F2D"/>
                </a:solidFill>
                <a:effectLst>
                  <a:glow rad="139700">
                    <a:schemeClr val="accent2">
                      <a:satMod val="175000"/>
                      <a:alpha val="40000"/>
                    </a:schemeClr>
                  </a:glow>
                  <a:innerShdw blurRad="63500" dist="50800" dir="10800000">
                    <a:prstClr val="black">
                      <a:alpha val="50000"/>
                    </a:prstClr>
                  </a:innerShdw>
                </a:effectLst>
              </a:rPr>
              <a:t>“Optimizing Operational Efficiency and </a:t>
            </a:r>
            <a:br>
              <a:rPr lang="en-US" sz="4800" b="1" dirty="0">
                <a:ln>
                  <a:solidFill>
                    <a:schemeClr val="bg1"/>
                  </a:solidFill>
                </a:ln>
                <a:solidFill>
                  <a:srgbClr val="DD0F2D"/>
                </a:solidFill>
                <a:effectLst>
                  <a:glow rad="139700">
                    <a:schemeClr val="accent2">
                      <a:satMod val="175000"/>
                      <a:alpha val="40000"/>
                    </a:schemeClr>
                  </a:glow>
                  <a:innerShdw blurRad="63500" dist="50800" dir="10800000">
                    <a:prstClr val="black">
                      <a:alpha val="50000"/>
                    </a:prstClr>
                  </a:innerShdw>
                </a:effectLst>
              </a:rPr>
            </a:br>
            <a:r>
              <a:rPr lang="en-US" sz="4800" b="1" dirty="0">
                <a:ln>
                  <a:solidFill>
                    <a:schemeClr val="bg1"/>
                  </a:solidFill>
                </a:ln>
                <a:solidFill>
                  <a:srgbClr val="DD0F2D"/>
                </a:solidFill>
                <a:effectLst>
                  <a:glow rad="139700">
                    <a:schemeClr val="accent2">
                      <a:satMod val="175000"/>
                      <a:alpha val="40000"/>
                    </a:schemeClr>
                  </a:glow>
                  <a:innerShdw blurRad="63500" dist="50800" dir="10800000">
                    <a:prstClr val="black">
                      <a:alpha val="50000"/>
                    </a:prstClr>
                  </a:innerShdw>
                </a:effectLst>
              </a:rPr>
              <a:t>Inventory Management for </a:t>
            </a:r>
            <a:br>
              <a:rPr lang="en-US" sz="4800" b="1" dirty="0">
                <a:ln>
                  <a:solidFill>
                    <a:schemeClr val="bg1"/>
                  </a:solidFill>
                </a:ln>
                <a:solidFill>
                  <a:srgbClr val="DD0F2D"/>
                </a:solidFill>
                <a:effectLst>
                  <a:glow rad="139700">
                    <a:schemeClr val="accent2">
                      <a:satMod val="175000"/>
                      <a:alpha val="40000"/>
                    </a:schemeClr>
                  </a:glow>
                  <a:innerShdw blurRad="63500" dist="50800" dir="10800000">
                    <a:prstClr val="black">
                      <a:alpha val="50000"/>
                    </a:prstClr>
                  </a:innerShdw>
                </a:effectLst>
              </a:rPr>
            </a:br>
            <a:r>
              <a:rPr lang="en-US" sz="4800" b="1" dirty="0">
                <a:ln>
                  <a:solidFill>
                    <a:schemeClr val="bg1"/>
                  </a:solidFill>
                </a:ln>
                <a:solidFill>
                  <a:srgbClr val="DD0F2D"/>
                </a:solidFill>
                <a:effectLst>
                  <a:glow rad="139700">
                    <a:schemeClr val="accent2">
                      <a:satMod val="175000"/>
                      <a:alpha val="40000"/>
                    </a:schemeClr>
                  </a:glow>
                  <a:innerShdw blurRad="63500" dist="50800" dir="10800000">
                    <a:prstClr val="black">
                      <a:alpha val="50000"/>
                    </a:prstClr>
                  </a:innerShdw>
                </a:effectLst>
              </a:rPr>
              <a:t>Tim Hortons”</a:t>
            </a:r>
          </a:p>
        </p:txBody>
      </p:sp>
    </p:spTree>
    <p:extLst>
      <p:ext uri="{BB962C8B-B14F-4D97-AF65-F5344CB8AC3E}">
        <p14:creationId xmlns:p14="http://schemas.microsoft.com/office/powerpoint/2010/main" val="11884158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A064B14-2E29-18FF-1DE0-3D97AB02C0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06D063B-7EA4-3BFD-6EBB-82BD5CCA904A}"/>
              </a:ext>
            </a:extLst>
          </p:cNvPr>
          <p:cNvSpPr>
            <a:spLocks noGrp="1"/>
          </p:cNvSpPr>
          <p:nvPr>
            <p:ph type="title"/>
          </p:nvPr>
        </p:nvSpPr>
        <p:spPr>
          <a:xfrm>
            <a:off x="4358148" y="70560"/>
            <a:ext cx="2829232" cy="588604"/>
          </a:xfrm>
        </p:spPr>
        <p:txBody>
          <a:bodyPr>
            <a:normAutofit fontScale="90000"/>
          </a:bodyPr>
          <a:lstStyle/>
          <a:p>
            <a:pPr algn="ctr"/>
            <a:r>
              <a:rPr lang="en-US" sz="4000" b="1" i="0" u="sng" dirty="0">
                <a:solidFill>
                  <a:srgbClr val="ECECEC"/>
                </a:solidFill>
                <a:effectLst/>
                <a:latin typeface="Amasis MT Pro Black" panose="02040A04050005020304" pitchFamily="18" charset="0"/>
              </a:rPr>
              <a:t>Dashboard</a:t>
            </a:r>
            <a:endParaRPr lang="en-CA" sz="4000" b="1" u="sng" dirty="0">
              <a:latin typeface="Amasis MT Pro Black" panose="02040A04050005020304" pitchFamily="18" charset="0"/>
            </a:endParaRPr>
          </a:p>
        </p:txBody>
      </p:sp>
      <p:pic>
        <p:nvPicPr>
          <p:cNvPr id="7" name="Picture 6">
            <a:extLst>
              <a:ext uri="{FF2B5EF4-FFF2-40B4-BE49-F238E27FC236}">
                <a16:creationId xmlns:a16="http://schemas.microsoft.com/office/drawing/2014/main" id="{D193D503-CEBD-3B7A-D0D7-4EA1F4677E36}"/>
              </a:ext>
            </a:extLst>
          </p:cNvPr>
          <p:cNvPicPr>
            <a:picLocks noChangeAspect="1"/>
          </p:cNvPicPr>
          <p:nvPr/>
        </p:nvPicPr>
        <p:blipFill>
          <a:blip r:embed="rId2"/>
          <a:stretch>
            <a:fillRect/>
          </a:stretch>
        </p:blipFill>
        <p:spPr>
          <a:xfrm>
            <a:off x="275302" y="880711"/>
            <a:ext cx="11641396" cy="5906729"/>
          </a:xfrm>
          <a:prstGeom prst="rect">
            <a:avLst/>
          </a:prstGeom>
          <a:ln>
            <a:solidFill>
              <a:schemeClr val="tx1"/>
            </a:solid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127157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811F1E8E-75CE-4FD1-0323-F234AF2CCB7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6BA217-2F82-5BF1-690E-ED4238B4ED05}"/>
              </a:ext>
            </a:extLst>
          </p:cNvPr>
          <p:cNvSpPr>
            <a:spLocks noGrp="1"/>
          </p:cNvSpPr>
          <p:nvPr>
            <p:ph type="title"/>
          </p:nvPr>
        </p:nvSpPr>
        <p:spPr>
          <a:xfrm>
            <a:off x="3447435" y="225418"/>
            <a:ext cx="5297129" cy="588604"/>
          </a:xfrm>
        </p:spPr>
        <p:txBody>
          <a:bodyPr>
            <a:normAutofit fontScale="90000"/>
          </a:bodyPr>
          <a:lstStyle/>
          <a:p>
            <a:pPr algn="ctr"/>
            <a:r>
              <a:rPr lang="en-US" sz="4000" b="1" i="0" u="sng" dirty="0">
                <a:solidFill>
                  <a:srgbClr val="ECECEC"/>
                </a:solidFill>
                <a:effectLst/>
                <a:latin typeface="Amasis MT Pro Black" panose="02040A04050005020304" pitchFamily="18" charset="0"/>
              </a:rPr>
              <a:t>Key Insights (So Far)</a:t>
            </a:r>
          </a:p>
        </p:txBody>
      </p:sp>
      <p:sp>
        <p:nvSpPr>
          <p:cNvPr id="3" name="Content Placeholder 2">
            <a:extLst>
              <a:ext uri="{FF2B5EF4-FFF2-40B4-BE49-F238E27FC236}">
                <a16:creationId xmlns:a16="http://schemas.microsoft.com/office/drawing/2014/main" id="{96DEC5FA-4E2F-D2C9-689C-3E4056F2F54D}"/>
              </a:ext>
            </a:extLst>
          </p:cNvPr>
          <p:cNvSpPr>
            <a:spLocks noGrp="1"/>
          </p:cNvSpPr>
          <p:nvPr>
            <p:ph idx="1"/>
          </p:nvPr>
        </p:nvSpPr>
        <p:spPr>
          <a:xfrm>
            <a:off x="247323" y="1053441"/>
            <a:ext cx="10658168" cy="5427407"/>
          </a:xfrm>
        </p:spPr>
        <p:txBody>
          <a:bodyPr>
            <a:normAutofit fontScale="92500" lnSpcReduction="20000"/>
          </a:bodyPr>
          <a:lstStyle/>
          <a:p>
            <a:r>
              <a:rPr lang="en-US" b="1" u="sng" dirty="0">
                <a:solidFill>
                  <a:schemeClr val="bg1"/>
                </a:solidFill>
              </a:rPr>
              <a:t>Sales and Performance</a:t>
            </a:r>
            <a:r>
              <a:rPr lang="en-US" b="1" dirty="0">
                <a:solidFill>
                  <a:schemeClr val="bg1"/>
                </a:solidFill>
              </a:rPr>
              <a:t>:</a:t>
            </a:r>
          </a:p>
          <a:p>
            <a:endParaRPr lang="en-US" dirty="0">
              <a:solidFill>
                <a:schemeClr val="bg1"/>
              </a:solidFill>
            </a:endParaRPr>
          </a:p>
          <a:p>
            <a:pPr>
              <a:buFont typeface="Wingdings" panose="05000000000000000000" pitchFamily="2" charset="2"/>
              <a:buChar char="Ø"/>
            </a:pPr>
            <a:r>
              <a:rPr lang="en-US" sz="2400" b="1" dirty="0">
                <a:solidFill>
                  <a:schemeClr val="bg1"/>
                </a:solidFill>
              </a:rPr>
              <a:t>Peak Times:</a:t>
            </a:r>
            <a:r>
              <a:rPr lang="en-US" sz="2400" dirty="0">
                <a:solidFill>
                  <a:schemeClr val="bg1"/>
                </a:solidFill>
              </a:rPr>
              <a:t> Sales and transactions are </a:t>
            </a:r>
            <a:r>
              <a:rPr lang="en-US" sz="2400" b="1" dirty="0">
                <a:solidFill>
                  <a:srgbClr val="43EFB6"/>
                </a:solidFill>
              </a:rPr>
              <a:t>highest during midmorning and late afternoon.</a:t>
            </a:r>
          </a:p>
          <a:p>
            <a:pPr>
              <a:buFont typeface="Wingdings" panose="05000000000000000000" pitchFamily="2" charset="2"/>
              <a:buChar char="Ø"/>
            </a:pPr>
            <a:r>
              <a:rPr lang="en-US" sz="2400" b="1" dirty="0">
                <a:solidFill>
                  <a:schemeClr val="bg1"/>
                </a:solidFill>
              </a:rPr>
              <a:t>Seasonal Trends:</a:t>
            </a:r>
            <a:r>
              <a:rPr lang="en-US" sz="2400" dirty="0">
                <a:solidFill>
                  <a:schemeClr val="bg1"/>
                </a:solidFill>
              </a:rPr>
              <a:t> Sales generally increase throughout the year, </a:t>
            </a:r>
            <a:r>
              <a:rPr lang="en-US" sz="2400" b="1" dirty="0">
                <a:solidFill>
                  <a:srgbClr val="43EFB6"/>
                </a:solidFill>
              </a:rPr>
              <a:t>peaking in October</a:t>
            </a:r>
            <a:r>
              <a:rPr lang="en-US" sz="2400" dirty="0">
                <a:solidFill>
                  <a:schemeClr val="bg1"/>
                </a:solidFill>
              </a:rPr>
              <a:t>.</a:t>
            </a:r>
          </a:p>
          <a:p>
            <a:pPr>
              <a:buFont typeface="Wingdings" panose="05000000000000000000" pitchFamily="2" charset="2"/>
              <a:buChar char="Ø"/>
            </a:pPr>
            <a:r>
              <a:rPr lang="en-US" sz="2400" b="1" dirty="0">
                <a:solidFill>
                  <a:schemeClr val="bg1"/>
                </a:solidFill>
              </a:rPr>
              <a:t>Customer Behavior:</a:t>
            </a:r>
            <a:r>
              <a:rPr lang="en-US" sz="2400" dirty="0">
                <a:solidFill>
                  <a:schemeClr val="bg1"/>
                </a:solidFill>
              </a:rPr>
              <a:t> Customers tend to spend more per transaction over time.</a:t>
            </a:r>
          </a:p>
          <a:p>
            <a:pPr>
              <a:buFont typeface="Arial" panose="020B0604020202020204" pitchFamily="34" charset="0"/>
              <a:buChar char="•"/>
            </a:pPr>
            <a:endParaRPr lang="en-US" dirty="0">
              <a:solidFill>
                <a:schemeClr val="bg1"/>
              </a:solidFill>
            </a:endParaRPr>
          </a:p>
          <a:p>
            <a:r>
              <a:rPr lang="en-US" b="1" u="sng" dirty="0">
                <a:solidFill>
                  <a:schemeClr val="bg1"/>
                </a:solidFill>
              </a:rPr>
              <a:t>Waste Analysis</a:t>
            </a:r>
            <a:r>
              <a:rPr lang="en-US" b="1" dirty="0">
                <a:solidFill>
                  <a:schemeClr val="bg1"/>
                </a:solidFill>
              </a:rPr>
              <a:t>:</a:t>
            </a:r>
          </a:p>
          <a:p>
            <a:endParaRPr lang="en-US" dirty="0">
              <a:solidFill>
                <a:schemeClr val="bg1"/>
              </a:solidFill>
            </a:endParaRPr>
          </a:p>
          <a:p>
            <a:pPr>
              <a:buFont typeface="Wingdings" panose="05000000000000000000" pitchFamily="2" charset="2"/>
              <a:buChar char="Ø"/>
            </a:pPr>
            <a:r>
              <a:rPr lang="en-US" sz="2400" b="1" dirty="0">
                <a:solidFill>
                  <a:schemeClr val="bg1"/>
                </a:solidFill>
              </a:rPr>
              <a:t>Top Waste Contributors: </a:t>
            </a:r>
            <a:r>
              <a:rPr lang="en-US" sz="2400" b="1" dirty="0">
                <a:solidFill>
                  <a:srgbClr val="43EFB6"/>
                </a:solidFill>
              </a:rPr>
              <a:t>Muffins and Donuts</a:t>
            </a:r>
            <a:r>
              <a:rPr lang="en-US" sz="2400" b="1" dirty="0">
                <a:solidFill>
                  <a:schemeClr val="bg1"/>
                </a:solidFill>
              </a:rPr>
              <a:t> </a:t>
            </a:r>
            <a:r>
              <a:rPr lang="en-US" sz="2400" dirty="0">
                <a:solidFill>
                  <a:schemeClr val="bg1"/>
                </a:solidFill>
              </a:rPr>
              <a:t>are the products with the highest waste levels.</a:t>
            </a:r>
          </a:p>
          <a:p>
            <a:pPr>
              <a:buFont typeface="Wingdings" panose="05000000000000000000" pitchFamily="2" charset="2"/>
              <a:buChar char="Ø"/>
            </a:pPr>
            <a:r>
              <a:rPr lang="en-US" sz="2400" b="1" dirty="0">
                <a:solidFill>
                  <a:schemeClr val="bg1"/>
                </a:solidFill>
              </a:rPr>
              <a:t>Costly Categories:</a:t>
            </a:r>
            <a:r>
              <a:rPr lang="en-US" sz="2400" dirty="0">
                <a:solidFill>
                  <a:schemeClr val="bg1"/>
                </a:solidFill>
              </a:rPr>
              <a:t> Bagels and Boxes &amp; Bowls have the highest actual costs compared to theoretical costs.</a:t>
            </a:r>
          </a:p>
          <a:p>
            <a:pPr>
              <a:buFont typeface="Wingdings" panose="05000000000000000000" pitchFamily="2" charset="2"/>
              <a:buChar char="Ø"/>
            </a:pPr>
            <a:r>
              <a:rPr lang="en-US" sz="2400" b="1" dirty="0">
                <a:solidFill>
                  <a:schemeClr val="bg1"/>
                </a:solidFill>
              </a:rPr>
              <a:t>Low Waste Categories:</a:t>
            </a:r>
            <a:r>
              <a:rPr lang="en-US" sz="2400" dirty="0">
                <a:solidFill>
                  <a:schemeClr val="bg1"/>
                </a:solidFill>
              </a:rPr>
              <a:t> Toppings &amp; Ingredients and Cheese have </a:t>
            </a:r>
          </a:p>
          <a:p>
            <a:pPr marL="0" indent="0">
              <a:buNone/>
            </a:pPr>
            <a:r>
              <a:rPr lang="en-US" sz="2400" dirty="0">
                <a:solidFill>
                  <a:schemeClr val="bg1"/>
                </a:solidFill>
              </a:rPr>
              <a:t>    relatively </a:t>
            </a:r>
            <a:r>
              <a:rPr lang="en-US" sz="2400" dirty="0">
                <a:solidFill>
                  <a:srgbClr val="43EFB6"/>
                </a:solidFill>
              </a:rPr>
              <a:t>low waste</a:t>
            </a:r>
            <a:r>
              <a:rPr lang="en-US" sz="2400" dirty="0">
                <a:solidFill>
                  <a:schemeClr val="bg1"/>
                </a:solidFill>
              </a:rPr>
              <a:t>.</a:t>
            </a:r>
          </a:p>
        </p:txBody>
      </p:sp>
      <p:pic>
        <p:nvPicPr>
          <p:cNvPr id="4" name="Picture 3" descr="A cup of coffee and a donut&#10;&#10;Description automatically generated">
            <a:extLst>
              <a:ext uri="{FF2B5EF4-FFF2-40B4-BE49-F238E27FC236}">
                <a16:creationId xmlns:a16="http://schemas.microsoft.com/office/drawing/2014/main" id="{CF4EB918-A3FD-6802-86AF-F68B3F89178F}"/>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9245355" y="4540486"/>
            <a:ext cx="3792220" cy="2528146"/>
          </a:xfrm>
          <a:prstGeom prst="rect">
            <a:avLst/>
          </a:prstGeom>
        </p:spPr>
      </p:pic>
    </p:spTree>
    <p:extLst>
      <p:ext uri="{BB962C8B-B14F-4D97-AF65-F5344CB8AC3E}">
        <p14:creationId xmlns:p14="http://schemas.microsoft.com/office/powerpoint/2010/main" val="8532880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8A60B419-173B-AD65-E3A7-2241701C62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1C73B8-58D4-2004-1A00-502B2B792EAD}"/>
              </a:ext>
            </a:extLst>
          </p:cNvPr>
          <p:cNvSpPr>
            <a:spLocks noGrp="1"/>
          </p:cNvSpPr>
          <p:nvPr>
            <p:ph type="title"/>
          </p:nvPr>
        </p:nvSpPr>
        <p:spPr>
          <a:xfrm>
            <a:off x="3447435" y="225418"/>
            <a:ext cx="5297129" cy="588604"/>
          </a:xfrm>
        </p:spPr>
        <p:txBody>
          <a:bodyPr>
            <a:normAutofit fontScale="90000"/>
          </a:bodyPr>
          <a:lstStyle/>
          <a:p>
            <a:pPr algn="ctr"/>
            <a:r>
              <a:rPr lang="en-US" sz="4000" b="1" i="0" u="sng" dirty="0">
                <a:solidFill>
                  <a:srgbClr val="ECECEC"/>
                </a:solidFill>
                <a:effectLst/>
                <a:latin typeface="Amasis MT Pro Black" panose="02040A04050005020304" pitchFamily="18" charset="0"/>
              </a:rPr>
              <a:t>Key Insights (So Far)</a:t>
            </a:r>
          </a:p>
        </p:txBody>
      </p:sp>
      <p:pic>
        <p:nvPicPr>
          <p:cNvPr id="4" name="Picture 3" descr="A cup of coffee and a donut&#10;&#10;Description automatically generated">
            <a:extLst>
              <a:ext uri="{FF2B5EF4-FFF2-40B4-BE49-F238E27FC236}">
                <a16:creationId xmlns:a16="http://schemas.microsoft.com/office/drawing/2014/main" id="{7600DA7E-997A-0453-FEC9-62BBC076BAB2}"/>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9245355" y="4540486"/>
            <a:ext cx="3792220" cy="2528146"/>
          </a:xfrm>
          <a:prstGeom prst="rect">
            <a:avLst/>
          </a:prstGeom>
        </p:spPr>
      </p:pic>
      <p:sp>
        <p:nvSpPr>
          <p:cNvPr id="5" name="TextBox 4">
            <a:extLst>
              <a:ext uri="{FF2B5EF4-FFF2-40B4-BE49-F238E27FC236}">
                <a16:creationId xmlns:a16="http://schemas.microsoft.com/office/drawing/2014/main" id="{60554A5F-BB20-EEF2-5DD0-EFCE12DA28DC}"/>
              </a:ext>
            </a:extLst>
          </p:cNvPr>
          <p:cNvSpPr txBox="1"/>
          <p:nvPr/>
        </p:nvSpPr>
        <p:spPr>
          <a:xfrm>
            <a:off x="645897" y="1101212"/>
            <a:ext cx="9638645" cy="5262979"/>
          </a:xfrm>
          <a:prstGeom prst="rect">
            <a:avLst/>
          </a:prstGeom>
          <a:noFill/>
        </p:spPr>
        <p:txBody>
          <a:bodyPr wrap="square" rtlCol="0">
            <a:spAutoFit/>
          </a:bodyPr>
          <a:lstStyle/>
          <a:p>
            <a:r>
              <a:rPr lang="en-US" sz="2400" b="1" dirty="0">
                <a:solidFill>
                  <a:schemeClr val="bg1"/>
                </a:solidFill>
              </a:rPr>
              <a:t>Operational Efficiency</a:t>
            </a:r>
            <a:r>
              <a:rPr lang="en-US" sz="2400" dirty="0">
                <a:solidFill>
                  <a:schemeClr val="bg1"/>
                </a:solidFill>
              </a:rPr>
              <a:t>: There is room for improvement in production and inventory management, especially for muffins and donuts.</a:t>
            </a:r>
          </a:p>
          <a:p>
            <a:endParaRPr lang="en-US" sz="2400" dirty="0">
              <a:solidFill>
                <a:schemeClr val="bg1"/>
              </a:solidFill>
            </a:endParaRPr>
          </a:p>
          <a:p>
            <a:endParaRPr lang="en-US" sz="2400" dirty="0">
              <a:solidFill>
                <a:schemeClr val="bg1"/>
              </a:solidFill>
            </a:endParaRPr>
          </a:p>
          <a:p>
            <a:r>
              <a:rPr lang="en-US" sz="2400" b="1" dirty="0">
                <a:solidFill>
                  <a:schemeClr val="bg1"/>
                </a:solidFill>
              </a:rPr>
              <a:t>Cost Control</a:t>
            </a:r>
            <a:r>
              <a:rPr lang="en-US" sz="2400" dirty="0">
                <a:solidFill>
                  <a:schemeClr val="bg1"/>
                </a:solidFill>
              </a:rPr>
              <a:t>: Optimizing purchasing and packaging can help reduce costs, particularly for bagels and boxes &amp; bowls.</a:t>
            </a:r>
          </a:p>
          <a:p>
            <a:endParaRPr lang="en-US" sz="2400" dirty="0">
              <a:solidFill>
                <a:schemeClr val="bg1"/>
              </a:solidFill>
            </a:endParaRPr>
          </a:p>
          <a:p>
            <a:endParaRPr lang="en-US" sz="2400" dirty="0">
              <a:solidFill>
                <a:schemeClr val="bg1"/>
              </a:solidFill>
            </a:endParaRPr>
          </a:p>
          <a:p>
            <a:r>
              <a:rPr lang="en-US" sz="2400" b="1" dirty="0">
                <a:solidFill>
                  <a:schemeClr val="bg1"/>
                </a:solidFill>
              </a:rPr>
              <a:t>Customer Satisfaction</a:t>
            </a:r>
            <a:r>
              <a:rPr lang="en-US" sz="2400" dirty="0">
                <a:solidFill>
                  <a:schemeClr val="bg1"/>
                </a:solidFill>
              </a:rPr>
              <a:t>: Maintaining peak time service levels and offering attractive promotions can boost sales.</a:t>
            </a:r>
          </a:p>
          <a:p>
            <a:endParaRPr lang="en-US" sz="2400" dirty="0">
              <a:solidFill>
                <a:schemeClr val="bg1"/>
              </a:solidFill>
            </a:endParaRPr>
          </a:p>
          <a:p>
            <a:endParaRPr lang="en-US" sz="2400" dirty="0">
              <a:solidFill>
                <a:schemeClr val="bg1"/>
              </a:solidFill>
            </a:endParaRPr>
          </a:p>
          <a:p>
            <a:r>
              <a:rPr lang="en-US" sz="2400" b="1" dirty="0">
                <a:solidFill>
                  <a:schemeClr val="bg1"/>
                </a:solidFill>
              </a:rPr>
              <a:t>Seasonal Planning</a:t>
            </a:r>
            <a:r>
              <a:rPr lang="en-US" sz="2400" dirty="0">
                <a:solidFill>
                  <a:schemeClr val="bg1"/>
                </a:solidFill>
              </a:rPr>
              <a:t>: Adjusting staffing and marketing strategies </a:t>
            </a:r>
          </a:p>
          <a:p>
            <a:r>
              <a:rPr lang="en-US" sz="2400" dirty="0">
                <a:solidFill>
                  <a:schemeClr val="bg1"/>
                </a:solidFill>
              </a:rPr>
              <a:t>based on seasonal trends can improve overall performance.</a:t>
            </a:r>
            <a:endParaRPr lang="en-CA" sz="2400" dirty="0">
              <a:solidFill>
                <a:schemeClr val="bg1"/>
              </a:solidFill>
            </a:endParaRPr>
          </a:p>
        </p:txBody>
      </p:sp>
    </p:spTree>
    <p:extLst>
      <p:ext uri="{BB962C8B-B14F-4D97-AF65-F5344CB8AC3E}">
        <p14:creationId xmlns:p14="http://schemas.microsoft.com/office/powerpoint/2010/main" val="33719914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D26C2384-D521-F112-632F-5D82E1CCAFF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14F79F-F535-F758-D499-1F5532B083C2}"/>
              </a:ext>
            </a:extLst>
          </p:cNvPr>
          <p:cNvSpPr>
            <a:spLocks noGrp="1"/>
          </p:cNvSpPr>
          <p:nvPr>
            <p:ph type="title"/>
          </p:nvPr>
        </p:nvSpPr>
        <p:spPr>
          <a:xfrm>
            <a:off x="2271251" y="198701"/>
            <a:ext cx="8809703" cy="588604"/>
          </a:xfrm>
        </p:spPr>
        <p:txBody>
          <a:bodyPr>
            <a:noAutofit/>
          </a:bodyPr>
          <a:lstStyle/>
          <a:p>
            <a:pPr algn="ctr"/>
            <a:r>
              <a:rPr lang="en-US" sz="3600" b="1" i="0" u="sng" dirty="0">
                <a:solidFill>
                  <a:srgbClr val="ECECEC"/>
                </a:solidFill>
                <a:effectLst/>
                <a:latin typeface="Amasis MT Pro Black" panose="02040A04050005020304" pitchFamily="18" charset="0"/>
              </a:rPr>
              <a:t>Challenges/Recommendations</a:t>
            </a:r>
          </a:p>
        </p:txBody>
      </p:sp>
      <p:sp>
        <p:nvSpPr>
          <p:cNvPr id="3" name="Content Placeholder 2">
            <a:extLst>
              <a:ext uri="{FF2B5EF4-FFF2-40B4-BE49-F238E27FC236}">
                <a16:creationId xmlns:a16="http://schemas.microsoft.com/office/drawing/2014/main" id="{B975AA2A-4F99-0C3F-AD05-74DC13B10C85}"/>
              </a:ext>
            </a:extLst>
          </p:cNvPr>
          <p:cNvSpPr>
            <a:spLocks noGrp="1"/>
          </p:cNvSpPr>
          <p:nvPr>
            <p:ph idx="1"/>
          </p:nvPr>
        </p:nvSpPr>
        <p:spPr>
          <a:xfrm>
            <a:off x="139169" y="954453"/>
            <a:ext cx="10658168" cy="5427407"/>
          </a:xfrm>
        </p:spPr>
        <p:txBody>
          <a:bodyPr>
            <a:normAutofit/>
          </a:bodyPr>
          <a:lstStyle/>
          <a:p>
            <a:pPr algn="l">
              <a:buFont typeface="Arial" panose="020B0604020202020204" pitchFamily="34" charset="0"/>
              <a:buChar char="•"/>
            </a:pPr>
            <a:r>
              <a:rPr lang="en-US" b="1" i="0" u="sng" dirty="0">
                <a:solidFill>
                  <a:srgbClr val="ECECEC"/>
                </a:solidFill>
                <a:effectLst/>
                <a:latin typeface="ui-sans-serif"/>
              </a:rPr>
              <a:t>Challenges</a:t>
            </a:r>
            <a:r>
              <a:rPr lang="en-US" b="0" i="0" u="sng" dirty="0">
                <a:solidFill>
                  <a:srgbClr val="ECECEC"/>
                </a:solidFill>
                <a:effectLst/>
                <a:latin typeface="ui-sans-serif"/>
              </a:rPr>
              <a:t>:</a:t>
            </a:r>
            <a:endParaRPr lang="en-US" b="0" i="0" dirty="0">
              <a:solidFill>
                <a:srgbClr val="ECECEC"/>
              </a:solidFill>
              <a:effectLst/>
              <a:latin typeface="ui-sans-serif"/>
            </a:endParaRPr>
          </a:p>
          <a:p>
            <a:pPr marL="742950" lvl="1" indent="-285750" algn="l">
              <a:buFont typeface="Arial" panose="020B0604020202020204" pitchFamily="34" charset="0"/>
              <a:buChar char="•"/>
            </a:pPr>
            <a:r>
              <a:rPr lang="en-US" b="1" i="0" dirty="0">
                <a:solidFill>
                  <a:srgbClr val="ECECEC"/>
                </a:solidFill>
                <a:effectLst/>
                <a:latin typeface="ui-sans-serif"/>
              </a:rPr>
              <a:t>Data Collection: </a:t>
            </a:r>
            <a:r>
              <a:rPr lang="en-US" sz="2000" i="0" dirty="0">
                <a:solidFill>
                  <a:srgbClr val="ECECEC"/>
                </a:solidFill>
                <a:effectLst/>
                <a:latin typeface="ui-sans-serif"/>
              </a:rPr>
              <a:t>Due to multiple stakeholder involvement, the store manager required thorough discussions to address data confidentiality concerns. After a productive conversation with the store owner, she approved sharing the data, ensuring alignment with privacy requirements.</a:t>
            </a:r>
          </a:p>
          <a:p>
            <a:pPr marL="742950" lvl="1" indent="-285750" algn="l">
              <a:buFont typeface="Arial" panose="020B0604020202020204" pitchFamily="34" charset="0"/>
              <a:buChar char="•"/>
            </a:pPr>
            <a:endParaRPr lang="en-US" sz="2000" i="0" dirty="0">
              <a:solidFill>
                <a:srgbClr val="ECECEC"/>
              </a:solidFill>
              <a:effectLst/>
              <a:latin typeface="ui-sans-serif"/>
            </a:endParaRPr>
          </a:p>
          <a:p>
            <a:pPr marL="742950" lvl="1" indent="-285750" algn="l">
              <a:buFont typeface="Arial" panose="020B0604020202020204" pitchFamily="34" charset="0"/>
              <a:buChar char="•"/>
            </a:pPr>
            <a:r>
              <a:rPr lang="en-US" b="1" i="0" dirty="0">
                <a:solidFill>
                  <a:srgbClr val="ECECEC"/>
                </a:solidFill>
                <a:effectLst/>
                <a:latin typeface="ui-sans-serif"/>
              </a:rPr>
              <a:t>Data Quality</a:t>
            </a:r>
            <a:r>
              <a:rPr lang="en-US" b="0" i="0" dirty="0">
                <a:solidFill>
                  <a:srgbClr val="ECECEC"/>
                </a:solidFill>
                <a:effectLst/>
                <a:latin typeface="ui-sans-serif"/>
              </a:rPr>
              <a:t>: Some records had inconsistencies or missing values, which required significant cleaning.</a:t>
            </a:r>
          </a:p>
          <a:p>
            <a:pPr marL="742950" lvl="1" indent="-285750" algn="l">
              <a:buFont typeface="Arial" panose="020B0604020202020204" pitchFamily="34" charset="0"/>
              <a:buChar char="•"/>
            </a:pPr>
            <a:endParaRPr lang="en-US" b="0" i="0" dirty="0">
              <a:solidFill>
                <a:srgbClr val="ECECEC"/>
              </a:solidFill>
              <a:effectLst/>
              <a:latin typeface="ui-sans-serif"/>
            </a:endParaRPr>
          </a:p>
          <a:p>
            <a:pPr marL="742950" lvl="1" indent="-285750" algn="l">
              <a:buFont typeface="Arial" panose="020B0604020202020204" pitchFamily="34" charset="0"/>
              <a:buChar char="•"/>
            </a:pPr>
            <a:r>
              <a:rPr lang="en-US" b="1" i="0" dirty="0">
                <a:solidFill>
                  <a:srgbClr val="ECECEC"/>
                </a:solidFill>
                <a:effectLst/>
                <a:latin typeface="ui-sans-serif"/>
              </a:rPr>
              <a:t>Data Granularity</a:t>
            </a:r>
            <a:r>
              <a:rPr lang="en-US" b="0" i="0" dirty="0">
                <a:solidFill>
                  <a:srgbClr val="ECECEC"/>
                </a:solidFill>
                <a:effectLst/>
                <a:latin typeface="ui-sans-serif"/>
              </a:rPr>
              <a:t>: The data could benefit from more granular tracking, especially in terms of individual product sales and waste.</a:t>
            </a:r>
          </a:p>
          <a:p>
            <a:pPr marL="742950" lvl="1" indent="-285750" algn="l">
              <a:buFont typeface="Arial" panose="020B0604020202020204" pitchFamily="34" charset="0"/>
              <a:buChar char="•"/>
            </a:pPr>
            <a:endParaRPr lang="en-US" b="0" i="0" dirty="0">
              <a:solidFill>
                <a:srgbClr val="ECECEC"/>
              </a:solidFill>
              <a:effectLst/>
              <a:latin typeface="ui-sans-serif"/>
            </a:endParaRPr>
          </a:p>
          <a:p>
            <a:pPr marL="742950" lvl="1" indent="-285750" algn="l">
              <a:buFont typeface="Arial" panose="020B0604020202020204" pitchFamily="34" charset="0"/>
              <a:buChar char="•"/>
            </a:pPr>
            <a:r>
              <a:rPr lang="en-US" b="1" i="0" dirty="0">
                <a:solidFill>
                  <a:srgbClr val="ECECEC"/>
                </a:solidFill>
                <a:effectLst/>
                <a:latin typeface="ui-sans-serif"/>
              </a:rPr>
              <a:t>Balancing multiple KPIs </a:t>
            </a:r>
          </a:p>
          <a:p>
            <a:pPr marL="457200" lvl="1" indent="0" algn="l">
              <a:buNone/>
            </a:pPr>
            <a:r>
              <a:rPr lang="en-US" b="1" dirty="0">
                <a:solidFill>
                  <a:srgbClr val="ECECEC"/>
                </a:solidFill>
                <a:latin typeface="ui-sans-serif"/>
              </a:rPr>
              <a:t>    </a:t>
            </a:r>
            <a:r>
              <a:rPr lang="en-US" b="0" i="0" dirty="0">
                <a:solidFill>
                  <a:srgbClr val="ECECEC"/>
                </a:solidFill>
                <a:effectLst/>
                <a:latin typeface="ui-sans-serif"/>
              </a:rPr>
              <a:t>(e.g., reducing waste without increasing labor costs).</a:t>
            </a:r>
          </a:p>
          <a:p>
            <a:pPr marL="457200" lvl="1" indent="0" algn="l">
              <a:buNone/>
            </a:pPr>
            <a:endParaRPr lang="en-US" b="0" i="0" dirty="0">
              <a:solidFill>
                <a:srgbClr val="ECECEC"/>
              </a:solidFill>
              <a:effectLst/>
              <a:latin typeface="ui-sans-serif"/>
            </a:endParaRPr>
          </a:p>
        </p:txBody>
      </p:sp>
      <p:pic>
        <p:nvPicPr>
          <p:cNvPr id="4" name="Picture 3" descr="A cup of coffee and a donut&#10;&#10;Description automatically generated">
            <a:extLst>
              <a:ext uri="{FF2B5EF4-FFF2-40B4-BE49-F238E27FC236}">
                <a16:creationId xmlns:a16="http://schemas.microsoft.com/office/drawing/2014/main" id="{93AEC048-7DDB-0D2F-F550-DB0D140EFE53}"/>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9097871" y="4513140"/>
            <a:ext cx="3792220" cy="2528146"/>
          </a:xfrm>
          <a:prstGeom prst="rect">
            <a:avLst/>
          </a:prstGeom>
        </p:spPr>
      </p:pic>
    </p:spTree>
    <p:extLst>
      <p:ext uri="{BB962C8B-B14F-4D97-AF65-F5344CB8AC3E}">
        <p14:creationId xmlns:p14="http://schemas.microsoft.com/office/powerpoint/2010/main" val="37621263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DBC6F5AD-F5BE-F9B8-6152-36781C0F2A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78A40DD-A6B5-D377-5399-1A6AD4FB3DAB}"/>
              </a:ext>
            </a:extLst>
          </p:cNvPr>
          <p:cNvSpPr>
            <a:spLocks noGrp="1"/>
          </p:cNvSpPr>
          <p:nvPr>
            <p:ph type="title"/>
          </p:nvPr>
        </p:nvSpPr>
        <p:spPr>
          <a:xfrm>
            <a:off x="2271251" y="198701"/>
            <a:ext cx="8809703" cy="588604"/>
          </a:xfrm>
        </p:spPr>
        <p:txBody>
          <a:bodyPr>
            <a:noAutofit/>
          </a:bodyPr>
          <a:lstStyle/>
          <a:p>
            <a:pPr algn="ctr"/>
            <a:r>
              <a:rPr lang="en-US" sz="3600" b="1" i="0" u="sng" dirty="0">
                <a:solidFill>
                  <a:srgbClr val="ECECEC"/>
                </a:solidFill>
                <a:effectLst/>
                <a:latin typeface="Amasis MT Pro Black" panose="02040A04050005020304" pitchFamily="18" charset="0"/>
              </a:rPr>
              <a:t>Challenges/Recommendations</a:t>
            </a:r>
          </a:p>
        </p:txBody>
      </p:sp>
      <p:sp>
        <p:nvSpPr>
          <p:cNvPr id="3" name="Content Placeholder 2">
            <a:extLst>
              <a:ext uri="{FF2B5EF4-FFF2-40B4-BE49-F238E27FC236}">
                <a16:creationId xmlns:a16="http://schemas.microsoft.com/office/drawing/2014/main" id="{F3D21E30-A797-D0AC-FC5B-714FF9BB4435}"/>
              </a:ext>
            </a:extLst>
          </p:cNvPr>
          <p:cNvSpPr>
            <a:spLocks noGrp="1"/>
          </p:cNvSpPr>
          <p:nvPr>
            <p:ph idx="1"/>
          </p:nvPr>
        </p:nvSpPr>
        <p:spPr>
          <a:xfrm>
            <a:off x="247323" y="905957"/>
            <a:ext cx="9437451" cy="5427407"/>
          </a:xfrm>
        </p:spPr>
        <p:txBody>
          <a:bodyPr>
            <a:normAutofit fontScale="92500" lnSpcReduction="20000"/>
          </a:bodyPr>
          <a:lstStyle/>
          <a:p>
            <a:pPr algn="l">
              <a:buFont typeface="Arial" panose="020B0604020202020204" pitchFamily="34" charset="0"/>
              <a:buChar char="•"/>
            </a:pPr>
            <a:r>
              <a:rPr lang="en-US" b="1" i="0" u="sng" dirty="0">
                <a:solidFill>
                  <a:srgbClr val="ECECEC"/>
                </a:solidFill>
                <a:effectLst/>
                <a:latin typeface="ui-sans-serif"/>
              </a:rPr>
              <a:t>Recommendations:</a:t>
            </a:r>
            <a:endParaRPr lang="en-US" b="0" i="0" u="sng" dirty="0">
              <a:solidFill>
                <a:srgbClr val="ECECEC"/>
              </a:solidFill>
              <a:effectLst/>
              <a:latin typeface="ui-sans-serif"/>
            </a:endParaRPr>
          </a:p>
          <a:p>
            <a:pPr algn="l">
              <a:buFont typeface="Arial" panose="020B0604020202020204" pitchFamily="34" charset="0"/>
              <a:buChar char="•"/>
            </a:pPr>
            <a:endParaRPr lang="en-US" b="0" i="0" dirty="0">
              <a:solidFill>
                <a:srgbClr val="ECECEC"/>
              </a:solidFill>
              <a:effectLst/>
              <a:latin typeface="ui-sans-serif"/>
            </a:endParaRPr>
          </a:p>
          <a:p>
            <a:pPr marL="742950" lvl="1" indent="-285750" algn="l">
              <a:buFont typeface="Arial" panose="020B0604020202020204" pitchFamily="34" charset="0"/>
              <a:buChar char="•"/>
            </a:pPr>
            <a:r>
              <a:rPr lang="en-US" b="1" i="0" dirty="0">
                <a:solidFill>
                  <a:srgbClr val="ECECEC"/>
                </a:solidFill>
                <a:effectLst/>
                <a:latin typeface="ui-sans-serif"/>
              </a:rPr>
              <a:t>Waste Reduction</a:t>
            </a:r>
            <a:r>
              <a:rPr lang="en-US" i="0" dirty="0">
                <a:solidFill>
                  <a:srgbClr val="ECECEC"/>
                </a:solidFill>
                <a:effectLst/>
                <a:latin typeface="ui-sans-serif"/>
              </a:rPr>
              <a:t>: Implement stricter inventory control, optimize production quantities, and improve waste disposal practices for muffins and donuts.</a:t>
            </a:r>
          </a:p>
          <a:p>
            <a:pPr marL="742950" lvl="1" indent="-285750" algn="l">
              <a:buFont typeface="Arial" panose="020B0604020202020204" pitchFamily="34" charset="0"/>
              <a:buChar char="•"/>
            </a:pPr>
            <a:endParaRPr lang="en-US" i="0" dirty="0">
              <a:solidFill>
                <a:srgbClr val="ECECEC"/>
              </a:solidFill>
              <a:effectLst/>
              <a:latin typeface="ui-sans-serif"/>
            </a:endParaRPr>
          </a:p>
          <a:p>
            <a:pPr marL="742950" lvl="1" indent="-285750" algn="l">
              <a:buFont typeface="Arial" panose="020B0604020202020204" pitchFamily="34" charset="0"/>
              <a:buChar char="•"/>
            </a:pPr>
            <a:r>
              <a:rPr lang="en-US" b="1" i="0" dirty="0">
                <a:solidFill>
                  <a:srgbClr val="ECECEC"/>
                </a:solidFill>
                <a:effectLst/>
                <a:latin typeface="ui-sans-serif"/>
              </a:rPr>
              <a:t>Cost Optimization</a:t>
            </a:r>
            <a:r>
              <a:rPr lang="en-US" i="0" dirty="0">
                <a:solidFill>
                  <a:srgbClr val="ECECEC"/>
                </a:solidFill>
                <a:effectLst/>
                <a:latin typeface="ui-sans-serif"/>
              </a:rPr>
              <a:t>: Negotiate better deals with suppliers, improve purchasing processes, and explore alternative packaging solutions for bagels and boxes &amp; bowls.</a:t>
            </a:r>
          </a:p>
          <a:p>
            <a:pPr marL="742950" lvl="1" indent="-285750" algn="l">
              <a:buFont typeface="Arial" panose="020B0604020202020204" pitchFamily="34" charset="0"/>
              <a:buChar char="•"/>
            </a:pPr>
            <a:endParaRPr lang="en-US" i="0" dirty="0">
              <a:solidFill>
                <a:srgbClr val="ECECEC"/>
              </a:solidFill>
              <a:effectLst/>
              <a:latin typeface="ui-sans-serif"/>
            </a:endParaRPr>
          </a:p>
          <a:p>
            <a:pPr marL="742950" lvl="1" indent="-285750" algn="l">
              <a:buFont typeface="Arial" panose="020B0604020202020204" pitchFamily="34" charset="0"/>
              <a:buChar char="•"/>
            </a:pPr>
            <a:r>
              <a:rPr lang="en-US" b="1" i="0" dirty="0">
                <a:solidFill>
                  <a:srgbClr val="ECECEC"/>
                </a:solidFill>
                <a:effectLst/>
                <a:latin typeface="ui-sans-serif"/>
              </a:rPr>
              <a:t>Staffing Optimization</a:t>
            </a:r>
            <a:r>
              <a:rPr lang="en-US" i="0" dirty="0">
                <a:solidFill>
                  <a:srgbClr val="ECECEC"/>
                </a:solidFill>
                <a:effectLst/>
                <a:latin typeface="ui-sans-serif"/>
              </a:rPr>
              <a:t>: Analyze hourly sales and transaction data to optimize staffing levels.</a:t>
            </a:r>
          </a:p>
          <a:p>
            <a:pPr marL="742950" lvl="1" indent="-285750" algn="l">
              <a:buFont typeface="Arial" panose="020B0604020202020204" pitchFamily="34" charset="0"/>
              <a:buChar char="•"/>
            </a:pPr>
            <a:endParaRPr lang="en-US" i="0" dirty="0">
              <a:solidFill>
                <a:srgbClr val="ECECEC"/>
              </a:solidFill>
              <a:effectLst/>
              <a:latin typeface="ui-sans-serif"/>
            </a:endParaRPr>
          </a:p>
          <a:p>
            <a:pPr marL="742950" lvl="1" indent="-285750" algn="l">
              <a:buFont typeface="Arial" panose="020B0604020202020204" pitchFamily="34" charset="0"/>
              <a:buChar char="•"/>
            </a:pPr>
            <a:r>
              <a:rPr lang="en-US" b="1" i="0" dirty="0">
                <a:solidFill>
                  <a:srgbClr val="ECECEC"/>
                </a:solidFill>
                <a:effectLst/>
                <a:latin typeface="ui-sans-serif"/>
              </a:rPr>
              <a:t>Marketing and Promotions</a:t>
            </a:r>
            <a:r>
              <a:rPr lang="en-US" i="0" dirty="0">
                <a:solidFill>
                  <a:srgbClr val="ECECEC"/>
                </a:solidFill>
                <a:effectLst/>
                <a:latin typeface="ui-sans-serif"/>
              </a:rPr>
              <a:t>: Implement targeted marketing campaigns to attract customers during </a:t>
            </a:r>
            <a:r>
              <a:rPr lang="en-US" i="0" dirty="0" err="1">
                <a:solidFill>
                  <a:srgbClr val="ECECEC"/>
                </a:solidFill>
                <a:effectLst/>
                <a:latin typeface="ui-sans-serif"/>
              </a:rPr>
              <a:t>offpeak</a:t>
            </a:r>
            <a:r>
              <a:rPr lang="en-US" i="0" dirty="0">
                <a:solidFill>
                  <a:srgbClr val="ECECEC"/>
                </a:solidFill>
                <a:effectLst/>
                <a:latin typeface="ui-sans-serif"/>
              </a:rPr>
              <a:t> hours and slow months.</a:t>
            </a:r>
          </a:p>
          <a:p>
            <a:pPr marL="742950" lvl="1" indent="-285750" algn="l">
              <a:buFont typeface="Arial" panose="020B0604020202020204" pitchFamily="34" charset="0"/>
              <a:buChar char="•"/>
            </a:pPr>
            <a:endParaRPr lang="en-US" i="0" dirty="0">
              <a:solidFill>
                <a:srgbClr val="ECECEC"/>
              </a:solidFill>
              <a:effectLst/>
              <a:latin typeface="ui-sans-serif"/>
            </a:endParaRPr>
          </a:p>
          <a:p>
            <a:pPr marL="742950" lvl="1" indent="-285750" algn="l">
              <a:buFont typeface="Arial" panose="020B0604020202020204" pitchFamily="34" charset="0"/>
              <a:buChar char="•"/>
            </a:pPr>
            <a:r>
              <a:rPr lang="en-US" b="1" i="0" dirty="0">
                <a:solidFill>
                  <a:srgbClr val="ECECEC"/>
                </a:solidFill>
                <a:effectLst/>
                <a:latin typeface="ui-sans-serif"/>
              </a:rPr>
              <a:t>Product Offerings</a:t>
            </a:r>
            <a:r>
              <a:rPr lang="en-US" i="0" dirty="0">
                <a:solidFill>
                  <a:srgbClr val="ECECEC"/>
                </a:solidFill>
                <a:effectLst/>
                <a:latin typeface="ui-sans-serif"/>
              </a:rPr>
              <a:t>: Evaluate the product mix and consider introducing new items or seasonal specials.</a:t>
            </a:r>
          </a:p>
        </p:txBody>
      </p:sp>
      <p:pic>
        <p:nvPicPr>
          <p:cNvPr id="4" name="Picture 3" descr="A cup of coffee and a donut&#10;&#10;Description automatically generated">
            <a:extLst>
              <a:ext uri="{FF2B5EF4-FFF2-40B4-BE49-F238E27FC236}">
                <a16:creationId xmlns:a16="http://schemas.microsoft.com/office/drawing/2014/main" id="{BB704828-1D47-B115-A285-03A1F45206C6}"/>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9097871" y="4513140"/>
            <a:ext cx="3792220" cy="2528146"/>
          </a:xfrm>
          <a:prstGeom prst="rect">
            <a:avLst/>
          </a:prstGeom>
        </p:spPr>
      </p:pic>
    </p:spTree>
    <p:extLst>
      <p:ext uri="{BB962C8B-B14F-4D97-AF65-F5344CB8AC3E}">
        <p14:creationId xmlns:p14="http://schemas.microsoft.com/office/powerpoint/2010/main" val="34110412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8973952-A35B-BC39-91F9-AF3ACEE5139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FEC153-863D-6B6E-7974-B136C9A67CDB}"/>
              </a:ext>
            </a:extLst>
          </p:cNvPr>
          <p:cNvSpPr>
            <a:spLocks noGrp="1"/>
          </p:cNvSpPr>
          <p:nvPr>
            <p:ph type="title"/>
          </p:nvPr>
        </p:nvSpPr>
        <p:spPr>
          <a:xfrm>
            <a:off x="4080388" y="198035"/>
            <a:ext cx="8809703" cy="588604"/>
          </a:xfrm>
        </p:spPr>
        <p:txBody>
          <a:bodyPr>
            <a:noAutofit/>
          </a:bodyPr>
          <a:lstStyle/>
          <a:p>
            <a:r>
              <a:rPr lang="en-US" sz="3600" b="1" i="0" u="sng" dirty="0">
                <a:solidFill>
                  <a:srgbClr val="ECECEC"/>
                </a:solidFill>
                <a:effectLst/>
                <a:latin typeface="Amasis MT Pro Black" panose="02040A04050005020304" pitchFamily="18" charset="0"/>
              </a:rPr>
              <a:t>Future Work</a:t>
            </a:r>
          </a:p>
        </p:txBody>
      </p:sp>
      <p:sp>
        <p:nvSpPr>
          <p:cNvPr id="3" name="Content Placeholder 2">
            <a:extLst>
              <a:ext uri="{FF2B5EF4-FFF2-40B4-BE49-F238E27FC236}">
                <a16:creationId xmlns:a16="http://schemas.microsoft.com/office/drawing/2014/main" id="{D350245E-AC42-BAC7-2567-BA394BF21404}"/>
              </a:ext>
            </a:extLst>
          </p:cNvPr>
          <p:cNvSpPr>
            <a:spLocks noGrp="1"/>
          </p:cNvSpPr>
          <p:nvPr>
            <p:ph idx="1"/>
          </p:nvPr>
        </p:nvSpPr>
        <p:spPr>
          <a:xfrm>
            <a:off x="247323" y="905957"/>
            <a:ext cx="10658168" cy="5427407"/>
          </a:xfrm>
        </p:spPr>
        <p:txBody>
          <a:bodyPr>
            <a:normAutofit/>
          </a:bodyPr>
          <a:lstStyle/>
          <a:p>
            <a:pPr>
              <a:buFont typeface="Wingdings" panose="05000000000000000000" pitchFamily="2" charset="2"/>
              <a:buChar char="q"/>
            </a:pPr>
            <a:r>
              <a:rPr lang="en-US" dirty="0">
                <a:solidFill>
                  <a:srgbClr val="ECECEC"/>
                </a:solidFill>
                <a:latin typeface="ui-sans-serif"/>
              </a:rPr>
              <a:t> </a:t>
            </a:r>
            <a:r>
              <a:rPr lang="en-US" b="1" u="sng" dirty="0">
                <a:solidFill>
                  <a:srgbClr val="43EFB6"/>
                </a:solidFill>
                <a:latin typeface="ui-sans-serif"/>
              </a:rPr>
              <a:t>Further Analysis</a:t>
            </a:r>
            <a:r>
              <a:rPr lang="en-US" b="1" u="sng" dirty="0">
                <a:solidFill>
                  <a:srgbClr val="ECECEC"/>
                </a:solidFill>
                <a:latin typeface="ui-sans-serif"/>
              </a:rPr>
              <a:t>:</a:t>
            </a:r>
          </a:p>
          <a:p>
            <a:r>
              <a:rPr lang="en-US" dirty="0">
                <a:solidFill>
                  <a:srgbClr val="ECECEC"/>
                </a:solidFill>
                <a:latin typeface="ui-sans-serif"/>
              </a:rPr>
              <a:t>Perform deeper statistical analysis on the relationship between waste and labor costs to optimize staff scheduling.</a:t>
            </a:r>
          </a:p>
          <a:p>
            <a:r>
              <a:rPr lang="en-US" dirty="0">
                <a:solidFill>
                  <a:srgbClr val="ECECEC"/>
                </a:solidFill>
                <a:latin typeface="ui-sans-serif"/>
              </a:rPr>
              <a:t>Use machine learning models to predict future waste and inventory needs based on historical data.</a:t>
            </a:r>
          </a:p>
          <a:p>
            <a:endParaRPr lang="en-US" dirty="0">
              <a:solidFill>
                <a:srgbClr val="ECECEC"/>
              </a:solidFill>
              <a:latin typeface="ui-sans-serif"/>
            </a:endParaRPr>
          </a:p>
          <a:p>
            <a:pPr>
              <a:buFont typeface="Wingdings" panose="05000000000000000000" pitchFamily="2" charset="2"/>
              <a:buChar char="q"/>
            </a:pPr>
            <a:r>
              <a:rPr lang="en-US" dirty="0">
                <a:solidFill>
                  <a:srgbClr val="ECECEC"/>
                </a:solidFill>
                <a:latin typeface="ui-sans-serif"/>
              </a:rPr>
              <a:t> </a:t>
            </a:r>
            <a:r>
              <a:rPr lang="en-US" b="1" u="sng" dirty="0">
                <a:solidFill>
                  <a:srgbClr val="43EFB6"/>
                </a:solidFill>
                <a:latin typeface="ui-sans-serif"/>
              </a:rPr>
              <a:t>Scalability</a:t>
            </a:r>
            <a:r>
              <a:rPr lang="en-US" b="1" u="sng" dirty="0">
                <a:solidFill>
                  <a:srgbClr val="ECECEC"/>
                </a:solidFill>
                <a:latin typeface="ui-sans-serif"/>
              </a:rPr>
              <a:t>:</a:t>
            </a:r>
          </a:p>
          <a:p>
            <a:r>
              <a:rPr lang="en-US" dirty="0">
                <a:solidFill>
                  <a:srgbClr val="ECECEC"/>
                </a:solidFill>
                <a:latin typeface="ui-sans-serif"/>
              </a:rPr>
              <a:t>Apply the developed methodology to other Tim Hortons locations for a broader impact.</a:t>
            </a:r>
          </a:p>
          <a:p>
            <a:r>
              <a:rPr lang="en-US" dirty="0">
                <a:solidFill>
                  <a:srgbClr val="ECECEC"/>
                </a:solidFill>
                <a:latin typeface="ui-sans-serif"/>
              </a:rPr>
              <a:t>Automate the dashboard to provide real time alerts for managers about waste and labor inefficiencies.</a:t>
            </a:r>
          </a:p>
        </p:txBody>
      </p:sp>
      <p:pic>
        <p:nvPicPr>
          <p:cNvPr id="4" name="Picture 3" descr="A cup of coffee and a donut&#10;&#10;Description automatically generated">
            <a:extLst>
              <a:ext uri="{FF2B5EF4-FFF2-40B4-BE49-F238E27FC236}">
                <a16:creationId xmlns:a16="http://schemas.microsoft.com/office/drawing/2014/main" id="{5F4D2933-E443-CA56-3252-D073BD39AE72}"/>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9097871" y="4513140"/>
            <a:ext cx="3792220" cy="2528146"/>
          </a:xfrm>
          <a:prstGeom prst="rect">
            <a:avLst/>
          </a:prstGeom>
        </p:spPr>
      </p:pic>
    </p:spTree>
    <p:extLst>
      <p:ext uri="{BB962C8B-B14F-4D97-AF65-F5344CB8AC3E}">
        <p14:creationId xmlns:p14="http://schemas.microsoft.com/office/powerpoint/2010/main" val="9008107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07C64BB-8D46-12F2-788C-1E29A30E661C}"/>
            </a:ext>
          </a:extLst>
        </p:cNvPr>
        <p:cNvGrpSpPr/>
        <p:nvPr/>
      </p:nvGrpSpPr>
      <p:grpSpPr>
        <a:xfrm>
          <a:off x="0" y="0"/>
          <a:ext cx="0" cy="0"/>
          <a:chOff x="0" y="0"/>
          <a:chExt cx="0" cy="0"/>
        </a:xfrm>
      </p:grpSpPr>
      <p:pic>
        <p:nvPicPr>
          <p:cNvPr id="10" name="Picture 9" descr="A cup of coffee and a donut&#10;&#10;Description automatically generated">
            <a:extLst>
              <a:ext uri="{FF2B5EF4-FFF2-40B4-BE49-F238E27FC236}">
                <a16:creationId xmlns:a16="http://schemas.microsoft.com/office/drawing/2014/main" id="{BE8F7FF1-BCEF-888F-ACCB-EDC7489E320B}"/>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368460" y="4069473"/>
            <a:ext cx="4444796" cy="2963197"/>
          </a:xfrm>
          <a:prstGeom prst="rect">
            <a:avLst/>
          </a:prstGeom>
        </p:spPr>
      </p:pic>
      <p:sp>
        <p:nvSpPr>
          <p:cNvPr id="4" name="TextBox 3">
            <a:extLst>
              <a:ext uri="{FF2B5EF4-FFF2-40B4-BE49-F238E27FC236}">
                <a16:creationId xmlns:a16="http://schemas.microsoft.com/office/drawing/2014/main" id="{78079BDB-3878-80DB-DC26-B1744E41E0CD}"/>
              </a:ext>
            </a:extLst>
          </p:cNvPr>
          <p:cNvSpPr txBox="1"/>
          <p:nvPr/>
        </p:nvSpPr>
        <p:spPr>
          <a:xfrm>
            <a:off x="3131844" y="1868129"/>
            <a:ext cx="6454608" cy="1446550"/>
          </a:xfrm>
          <a:prstGeom prst="rect">
            <a:avLst/>
          </a:prstGeom>
          <a:noFill/>
        </p:spPr>
        <p:txBody>
          <a:bodyPr wrap="square" rtlCol="0">
            <a:spAutoFit/>
          </a:bodyPr>
          <a:lstStyle/>
          <a:p>
            <a:r>
              <a:rPr lang="en-CA" sz="8800" dirty="0">
                <a:ln w="13462">
                  <a:solidFill>
                    <a:schemeClr val="bg1"/>
                  </a:solidFill>
                  <a:prstDash val="solid"/>
                </a:ln>
                <a:solidFill>
                  <a:schemeClr val="tx1">
                    <a:lumMod val="85000"/>
                    <a:lumOff val="15000"/>
                  </a:schemeClr>
                </a:solidFill>
                <a:effectLst>
                  <a:glow rad="139700">
                    <a:schemeClr val="accent3">
                      <a:satMod val="175000"/>
                      <a:alpha val="40000"/>
                    </a:schemeClr>
                  </a:glow>
                  <a:outerShdw dist="38100" dir="2700000" algn="bl" rotWithShape="0">
                    <a:schemeClr val="accent5"/>
                  </a:outerShdw>
                </a:effectLst>
                <a:latin typeface="ADLaM Display" panose="02010000000000000000" pitchFamily="2" charset="0"/>
                <a:ea typeface="ADLaM Display" panose="02010000000000000000" pitchFamily="2" charset="0"/>
                <a:cs typeface="ADLaM Display" panose="02010000000000000000" pitchFamily="2" charset="0"/>
              </a:rPr>
              <a:t>Thank You!</a:t>
            </a:r>
          </a:p>
        </p:txBody>
      </p:sp>
      <p:sp>
        <p:nvSpPr>
          <p:cNvPr id="2" name="TextBox 1">
            <a:extLst>
              <a:ext uri="{FF2B5EF4-FFF2-40B4-BE49-F238E27FC236}">
                <a16:creationId xmlns:a16="http://schemas.microsoft.com/office/drawing/2014/main" id="{D7348B22-B075-654D-EDD6-3D3400658908}"/>
              </a:ext>
            </a:extLst>
          </p:cNvPr>
          <p:cNvSpPr txBox="1"/>
          <p:nvPr/>
        </p:nvSpPr>
        <p:spPr>
          <a:xfrm>
            <a:off x="545960" y="3887456"/>
            <a:ext cx="5550040" cy="2993640"/>
          </a:xfrm>
          <a:prstGeom prst="rect">
            <a:avLst/>
          </a:prstGeom>
          <a:noFill/>
        </p:spPr>
        <p:txBody>
          <a:bodyPr wrap="square" rtlCol="0">
            <a:spAutoFit/>
          </a:bodyPr>
          <a:lstStyle/>
          <a:p>
            <a:r>
              <a:rPr lang="en-US" sz="2000" b="1" dirty="0">
                <a:solidFill>
                  <a:schemeClr val="accent6">
                    <a:lumMod val="20000"/>
                    <a:lumOff val="80000"/>
                  </a:schemeClr>
                </a:solidFill>
              </a:rPr>
              <a:t>Group Members:</a:t>
            </a:r>
          </a:p>
          <a:p>
            <a:endParaRPr lang="en-US" dirty="0">
              <a:solidFill>
                <a:schemeClr val="accent6">
                  <a:lumMod val="20000"/>
                  <a:lumOff val="80000"/>
                </a:schemeClr>
              </a:solidFill>
            </a:endParaRPr>
          </a:p>
          <a:p>
            <a:pPr marL="342900" lvl="0" indent="-342900">
              <a:lnSpc>
                <a:spcPct val="115000"/>
              </a:lnSpc>
              <a:buFont typeface="+mj-lt"/>
              <a:buAutoNum type="arabicPeriod"/>
              <a:tabLst>
                <a:tab pos="228600" algn="l"/>
              </a:tabLst>
            </a:pPr>
            <a:r>
              <a:rPr lang="en-US" sz="1800" dirty="0">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rPr>
              <a:t> </a:t>
            </a:r>
            <a:r>
              <a:rPr lang="en-US" sz="1800" b="1" dirty="0">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rPr>
              <a:t>Nilesh Ganesh Kokulwar</a:t>
            </a:r>
            <a:endParaRPr lang="en-CA" sz="1600" b="1" dirty="0">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endParaRPr>
          </a:p>
          <a:p>
            <a:pPr marL="342900" lvl="0" indent="-342900">
              <a:lnSpc>
                <a:spcPct val="115000"/>
              </a:lnSpc>
              <a:buFont typeface="+mj-lt"/>
              <a:buAutoNum type="arabicPeriod"/>
              <a:tabLst>
                <a:tab pos="228600" algn="l"/>
              </a:tabLst>
            </a:pPr>
            <a:r>
              <a:rPr lang="en-US" sz="1800" b="1" dirty="0">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rPr>
              <a:t> </a:t>
            </a:r>
            <a:r>
              <a:rPr lang="en-US" sz="1800" b="1" dirty="0" err="1">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rPr>
              <a:t>Hashwanth</a:t>
            </a:r>
            <a:r>
              <a:rPr lang="en-US" sz="1800" b="1" dirty="0">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rPr>
              <a:t> </a:t>
            </a:r>
            <a:r>
              <a:rPr lang="en-US" sz="1800" b="1" dirty="0" err="1">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rPr>
              <a:t>Adapa</a:t>
            </a:r>
            <a:endParaRPr lang="en-CA" sz="1600" b="1" dirty="0">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endParaRPr>
          </a:p>
          <a:p>
            <a:pPr marL="342900" lvl="0" indent="-342900">
              <a:lnSpc>
                <a:spcPct val="115000"/>
              </a:lnSpc>
              <a:buFont typeface="+mj-lt"/>
              <a:buAutoNum type="arabicPeriod"/>
              <a:tabLst>
                <a:tab pos="228600" algn="l"/>
              </a:tabLst>
            </a:pPr>
            <a:r>
              <a:rPr lang="en-US" sz="1800" b="1" dirty="0">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rPr>
              <a:t> </a:t>
            </a:r>
            <a:r>
              <a:rPr lang="en-US" sz="1800" b="1" dirty="0" err="1">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rPr>
              <a:t>Priyankaben</a:t>
            </a:r>
            <a:r>
              <a:rPr lang="en-US" sz="1800" b="1" dirty="0">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rPr>
              <a:t> </a:t>
            </a:r>
            <a:r>
              <a:rPr lang="en-US" sz="1800" b="1" dirty="0" err="1">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rPr>
              <a:t>Sukhdevbhai</a:t>
            </a:r>
            <a:r>
              <a:rPr lang="en-US" sz="1800" b="1" dirty="0">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rPr>
              <a:t> </a:t>
            </a:r>
            <a:r>
              <a:rPr lang="en-US" sz="1800" b="1" dirty="0" err="1">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rPr>
              <a:t>Kaloliya</a:t>
            </a:r>
            <a:endParaRPr lang="en-CA" sz="1600" b="1" dirty="0">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endParaRPr>
          </a:p>
          <a:p>
            <a:pPr marL="342900" lvl="0" indent="-342900">
              <a:lnSpc>
                <a:spcPct val="115000"/>
              </a:lnSpc>
              <a:buFont typeface="+mj-lt"/>
              <a:buAutoNum type="arabicPeriod"/>
              <a:tabLst>
                <a:tab pos="228600" algn="l"/>
              </a:tabLst>
            </a:pPr>
            <a:r>
              <a:rPr lang="en-US" sz="1800" b="1" dirty="0">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rPr>
              <a:t> Sree Keerthi </a:t>
            </a:r>
            <a:r>
              <a:rPr lang="en-US" sz="1800" b="1" dirty="0" err="1">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rPr>
              <a:t>Kandula</a:t>
            </a:r>
            <a:endParaRPr lang="en-CA" sz="1600" b="1" dirty="0">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endParaRPr>
          </a:p>
          <a:p>
            <a:pPr marL="342900" lvl="0" indent="-342900">
              <a:lnSpc>
                <a:spcPct val="115000"/>
              </a:lnSpc>
              <a:buFont typeface="+mj-lt"/>
              <a:buAutoNum type="arabicPeriod"/>
              <a:tabLst>
                <a:tab pos="228600" algn="l"/>
              </a:tabLst>
            </a:pPr>
            <a:r>
              <a:rPr lang="en-US" sz="1800" b="1" dirty="0">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rPr>
              <a:t> </a:t>
            </a:r>
            <a:r>
              <a:rPr lang="en-US" sz="1800" b="1" dirty="0" err="1">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rPr>
              <a:t>Kaival</a:t>
            </a:r>
            <a:r>
              <a:rPr lang="en-US" sz="1800" b="1" dirty="0">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rPr>
              <a:t> Kiran Patel</a:t>
            </a:r>
            <a:endParaRPr lang="en-CA" sz="1600" b="1" dirty="0">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endParaRPr>
          </a:p>
          <a:p>
            <a:pPr marL="342900" lvl="0" indent="-342900">
              <a:lnSpc>
                <a:spcPct val="115000"/>
              </a:lnSpc>
              <a:spcAft>
                <a:spcPts val="1000"/>
              </a:spcAft>
              <a:buFont typeface="+mj-lt"/>
              <a:buAutoNum type="arabicPeriod"/>
              <a:tabLst>
                <a:tab pos="228600" algn="l"/>
              </a:tabLst>
            </a:pPr>
            <a:r>
              <a:rPr lang="en-US" sz="1800" b="1" dirty="0">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rPr>
              <a:t> Jaspreet Singh Saini</a:t>
            </a:r>
            <a:endParaRPr lang="en-CA" sz="1600" b="1" dirty="0">
              <a:solidFill>
                <a:schemeClr val="accent6">
                  <a:lumMod val="20000"/>
                  <a:lumOff val="80000"/>
                </a:schemeClr>
              </a:solidFill>
              <a:effectLst/>
              <a:latin typeface="Cambria" panose="02040503050406030204" pitchFamily="18" charset="0"/>
              <a:ea typeface="MS Mincho" panose="02020609040205080304" pitchFamily="49" charset="-128"/>
              <a:cs typeface="Times New Roman" panose="02020603050405020304" pitchFamily="18" charset="0"/>
            </a:endParaRPr>
          </a:p>
          <a:p>
            <a:endParaRPr lang="en-CA" dirty="0">
              <a:solidFill>
                <a:schemeClr val="accent6">
                  <a:lumMod val="20000"/>
                  <a:lumOff val="80000"/>
                </a:schemeClr>
              </a:solidFill>
            </a:endParaRPr>
          </a:p>
        </p:txBody>
      </p:sp>
    </p:spTree>
    <p:extLst>
      <p:ext uri="{BB962C8B-B14F-4D97-AF65-F5344CB8AC3E}">
        <p14:creationId xmlns:p14="http://schemas.microsoft.com/office/powerpoint/2010/main" val="39351692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9F28517-E720-E16D-D457-DB840C43F545}"/>
              </a:ext>
            </a:extLst>
          </p:cNvPr>
          <p:cNvGrpSpPr/>
          <p:nvPr/>
        </p:nvGrpSpPr>
        <p:grpSpPr>
          <a:xfrm>
            <a:off x="737420" y="263687"/>
            <a:ext cx="12261815" cy="6675999"/>
            <a:chOff x="737420" y="263687"/>
            <a:chExt cx="12261815" cy="6675999"/>
          </a:xfrm>
        </p:grpSpPr>
        <p:pic>
          <p:nvPicPr>
            <p:cNvPr id="10" name="Picture 9" descr="A cup of coffee and a donut&#10;&#10;Description automatically generated">
              <a:extLst>
                <a:ext uri="{FF2B5EF4-FFF2-40B4-BE49-F238E27FC236}">
                  <a16:creationId xmlns:a16="http://schemas.microsoft.com/office/drawing/2014/main" id="{3472EDC7-146F-097E-955C-44DADCA64013}"/>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9108490" y="4345857"/>
              <a:ext cx="3890745" cy="2593829"/>
            </a:xfrm>
            <a:prstGeom prst="rect">
              <a:avLst/>
            </a:prstGeom>
          </p:spPr>
        </p:pic>
        <p:sp>
          <p:nvSpPr>
            <p:cNvPr id="7" name="TextBox 6">
              <a:extLst>
                <a:ext uri="{FF2B5EF4-FFF2-40B4-BE49-F238E27FC236}">
                  <a16:creationId xmlns:a16="http://schemas.microsoft.com/office/drawing/2014/main" id="{1B5AF356-ED8C-D2DA-FE7C-5A191404FD79}"/>
                </a:ext>
              </a:extLst>
            </p:cNvPr>
            <p:cNvSpPr txBox="1"/>
            <p:nvPr/>
          </p:nvSpPr>
          <p:spPr>
            <a:xfrm>
              <a:off x="2541476" y="263687"/>
              <a:ext cx="6405880" cy="646331"/>
            </a:xfrm>
            <a:prstGeom prst="rect">
              <a:avLst/>
            </a:prstGeom>
            <a:noFill/>
          </p:spPr>
          <p:txBody>
            <a:bodyPr wrap="square">
              <a:spAutoFit/>
            </a:bodyPr>
            <a:lstStyle/>
            <a:p>
              <a:pPr algn="ctr"/>
              <a:r>
                <a:rPr lang="en-CA" sz="3600" b="1" i="0" u="sng" dirty="0">
                  <a:solidFill>
                    <a:schemeClr val="bg1"/>
                  </a:solidFill>
                  <a:effectLst/>
                  <a:latin typeface="Amasis MT Pro Black" panose="020F0502020204030204" pitchFamily="18" charset="0"/>
                </a:rPr>
                <a:t>Introduction</a:t>
              </a:r>
            </a:p>
          </p:txBody>
        </p:sp>
        <p:sp>
          <p:nvSpPr>
            <p:cNvPr id="9" name="TextBox 8">
              <a:extLst>
                <a:ext uri="{FF2B5EF4-FFF2-40B4-BE49-F238E27FC236}">
                  <a16:creationId xmlns:a16="http://schemas.microsoft.com/office/drawing/2014/main" id="{857AA5EE-F567-C73D-3CCA-47C797C02A4C}"/>
                </a:ext>
              </a:extLst>
            </p:cNvPr>
            <p:cNvSpPr txBox="1"/>
            <p:nvPr/>
          </p:nvSpPr>
          <p:spPr>
            <a:xfrm>
              <a:off x="737420" y="1154045"/>
              <a:ext cx="11208773" cy="1938992"/>
            </a:xfrm>
            <a:prstGeom prst="rect">
              <a:avLst/>
            </a:prstGeom>
            <a:noFill/>
          </p:spPr>
          <p:txBody>
            <a:bodyPr wrap="square">
              <a:spAutoFit/>
            </a:bodyPr>
            <a:lstStyle/>
            <a:p>
              <a:pPr algn="l"/>
              <a:r>
                <a:rPr lang="en-US" sz="2400" b="1" i="0" u="sng" dirty="0">
                  <a:solidFill>
                    <a:schemeClr val="bg1"/>
                  </a:solidFill>
                  <a:effectLst/>
                  <a:latin typeface="ui-sans-serif"/>
                </a:rPr>
                <a:t>Overview of Tim Hortons:</a:t>
              </a:r>
            </a:p>
            <a:p>
              <a:pPr algn="l"/>
              <a:br>
                <a:rPr lang="en-US" sz="2400" b="0" i="0" dirty="0">
                  <a:solidFill>
                    <a:schemeClr val="bg1"/>
                  </a:solidFill>
                  <a:effectLst/>
                  <a:latin typeface="ui-sans-serif"/>
                </a:rPr>
              </a:br>
              <a:r>
                <a:rPr lang="en-US" sz="2400" i="0" dirty="0">
                  <a:solidFill>
                    <a:schemeClr val="bg1"/>
                  </a:solidFill>
                  <a:effectLst/>
                  <a:latin typeface="ui-sans-serif"/>
                </a:rPr>
                <a:t>Tim Hortons is a well-known Canadian multinational coffee and restaurant chain, with thousands of locations across Canada and globally. The company is famous for its coffee, donuts, and other food offerings.</a:t>
              </a:r>
            </a:p>
          </p:txBody>
        </p:sp>
        <p:sp>
          <p:nvSpPr>
            <p:cNvPr id="4" name="TextBox 3">
              <a:extLst>
                <a:ext uri="{FF2B5EF4-FFF2-40B4-BE49-F238E27FC236}">
                  <a16:creationId xmlns:a16="http://schemas.microsoft.com/office/drawing/2014/main" id="{960F1E0D-6A46-8D24-BF98-9350CAF5E320}"/>
                </a:ext>
              </a:extLst>
            </p:cNvPr>
            <p:cNvSpPr txBox="1"/>
            <p:nvPr/>
          </p:nvSpPr>
          <p:spPr>
            <a:xfrm>
              <a:off x="737420" y="3002341"/>
              <a:ext cx="9311148" cy="3046988"/>
            </a:xfrm>
            <a:prstGeom prst="rect">
              <a:avLst/>
            </a:prstGeom>
            <a:noFill/>
          </p:spPr>
          <p:txBody>
            <a:bodyPr wrap="square">
              <a:spAutoFit/>
            </a:bodyPr>
            <a:lstStyle/>
            <a:p>
              <a:pPr algn="l"/>
              <a:endParaRPr lang="en-US" sz="2400" b="1" i="0" u="sng" dirty="0">
                <a:solidFill>
                  <a:srgbClr val="ECECEC"/>
                </a:solidFill>
                <a:effectLst/>
                <a:latin typeface="ui-sans-serif"/>
              </a:endParaRPr>
            </a:p>
            <a:p>
              <a:pPr algn="l"/>
              <a:r>
                <a:rPr lang="en-US" sz="2400" b="1" i="0" u="sng" dirty="0">
                  <a:solidFill>
                    <a:srgbClr val="ECECEC"/>
                  </a:solidFill>
                  <a:effectLst/>
                  <a:latin typeface="ui-sans-serif"/>
                </a:rPr>
                <a:t>Project Goal:</a:t>
              </a:r>
            </a:p>
            <a:p>
              <a:pPr algn="l"/>
              <a:endParaRPr lang="en-US" sz="2400" b="1" i="0" u="sng" dirty="0">
                <a:solidFill>
                  <a:srgbClr val="ECECEC"/>
                </a:solidFill>
                <a:effectLst/>
                <a:latin typeface="ui-sans-serif"/>
              </a:endParaRPr>
            </a:p>
            <a:p>
              <a:pPr algn="l"/>
              <a:r>
                <a:rPr lang="en-US" sz="2400" i="0" dirty="0">
                  <a:solidFill>
                    <a:srgbClr val="ECECEC"/>
                  </a:solidFill>
                  <a:effectLst/>
                  <a:latin typeface="ui-sans-serif"/>
                </a:rPr>
                <a:t>This project focuses on optimizing operational efficiency and inventory management at Tim Hortons by analyzing various operational datasets. The aim is to provide actionable insights that will help reduce waste, improve inventory management, and ultimately enhance the store's profitability.</a:t>
              </a:r>
            </a:p>
          </p:txBody>
        </p:sp>
      </p:grpSp>
    </p:spTree>
    <p:extLst>
      <p:ext uri="{BB962C8B-B14F-4D97-AF65-F5344CB8AC3E}">
        <p14:creationId xmlns:p14="http://schemas.microsoft.com/office/powerpoint/2010/main" val="711905252"/>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A9889-B439-5886-FE26-EB53EA9CE2F7}"/>
              </a:ext>
            </a:extLst>
          </p:cNvPr>
          <p:cNvSpPr>
            <a:spLocks noGrp="1"/>
          </p:cNvSpPr>
          <p:nvPr>
            <p:ph type="title"/>
          </p:nvPr>
        </p:nvSpPr>
        <p:spPr>
          <a:xfrm>
            <a:off x="838200" y="0"/>
            <a:ext cx="10515600" cy="1325563"/>
          </a:xfrm>
        </p:spPr>
        <p:txBody>
          <a:bodyPr>
            <a:normAutofit/>
          </a:bodyPr>
          <a:lstStyle/>
          <a:p>
            <a:pPr algn="ctr"/>
            <a:r>
              <a:rPr lang="en-US" sz="3200" b="1" u="sng" dirty="0">
                <a:solidFill>
                  <a:schemeClr val="bg1"/>
                </a:solidFill>
                <a:latin typeface="Amasis MT Pro Black" panose="02040A04050005020304" pitchFamily="18" charset="0"/>
              </a:rPr>
              <a:t>Problem Statement/Research Question(s):</a:t>
            </a:r>
            <a:endParaRPr lang="en-CA" sz="3200" b="1" u="sng" dirty="0">
              <a:solidFill>
                <a:schemeClr val="bg1"/>
              </a:solidFill>
              <a:latin typeface="Amasis MT Pro Black" panose="02040A04050005020304" pitchFamily="18" charset="0"/>
            </a:endParaRPr>
          </a:p>
        </p:txBody>
      </p:sp>
      <p:sp>
        <p:nvSpPr>
          <p:cNvPr id="3" name="Content Placeholder 2">
            <a:extLst>
              <a:ext uri="{FF2B5EF4-FFF2-40B4-BE49-F238E27FC236}">
                <a16:creationId xmlns:a16="http://schemas.microsoft.com/office/drawing/2014/main" id="{7FF02912-7371-9E65-635E-C15C24E915B0}"/>
              </a:ext>
            </a:extLst>
          </p:cNvPr>
          <p:cNvSpPr>
            <a:spLocks noGrp="1"/>
          </p:cNvSpPr>
          <p:nvPr>
            <p:ph idx="1"/>
          </p:nvPr>
        </p:nvSpPr>
        <p:spPr>
          <a:xfrm>
            <a:off x="523568" y="842398"/>
            <a:ext cx="11449664" cy="5568233"/>
          </a:xfrm>
        </p:spPr>
        <p:txBody>
          <a:bodyPr>
            <a:normAutofit/>
          </a:bodyPr>
          <a:lstStyle/>
          <a:p>
            <a:pPr algn="l">
              <a:buFont typeface="Arial" panose="020B0604020202020204" pitchFamily="34" charset="0"/>
              <a:buChar char="•"/>
            </a:pPr>
            <a:endParaRPr lang="en-US" b="1" i="0" dirty="0">
              <a:solidFill>
                <a:srgbClr val="ECECEC"/>
              </a:solidFill>
              <a:effectLst/>
              <a:latin typeface="ui-sans-serif"/>
            </a:endParaRPr>
          </a:p>
          <a:p>
            <a:pPr algn="l">
              <a:buFont typeface="Arial" panose="020B0604020202020204" pitchFamily="34" charset="0"/>
              <a:buChar char="•"/>
            </a:pPr>
            <a:r>
              <a:rPr lang="en-US" b="1" i="0" u="sng" dirty="0">
                <a:solidFill>
                  <a:srgbClr val="ECECEC"/>
                </a:solidFill>
                <a:effectLst/>
                <a:latin typeface="ui-sans-serif"/>
              </a:rPr>
              <a:t>Problem</a:t>
            </a:r>
            <a:r>
              <a:rPr lang="en-US" b="0" i="0" dirty="0">
                <a:solidFill>
                  <a:srgbClr val="ECECEC"/>
                </a:solidFill>
                <a:effectLst/>
                <a:latin typeface="ui-sans-serif"/>
              </a:rPr>
              <a:t>:</a:t>
            </a:r>
          </a:p>
          <a:p>
            <a:pPr marL="742950" lvl="1" indent="-285750" algn="l">
              <a:buFont typeface="Arial" panose="020B0604020202020204" pitchFamily="34" charset="0"/>
              <a:buChar char="•"/>
            </a:pPr>
            <a:r>
              <a:rPr lang="en-US" b="0" i="0" dirty="0">
                <a:solidFill>
                  <a:srgbClr val="ECECEC"/>
                </a:solidFill>
                <a:effectLst/>
                <a:latin typeface="ui-sans-serif"/>
              </a:rPr>
              <a:t>How can Tim Hortons optimize its inventory management process to reduce waste and improve operational efficiency?</a:t>
            </a:r>
          </a:p>
          <a:p>
            <a:pPr marL="742950" lvl="1" indent="-285750" algn="l">
              <a:buFont typeface="Arial" panose="020B0604020202020204" pitchFamily="34" charset="0"/>
              <a:buChar char="•"/>
            </a:pPr>
            <a:r>
              <a:rPr lang="en-US" b="0" i="0" dirty="0">
                <a:solidFill>
                  <a:srgbClr val="ECECEC"/>
                </a:solidFill>
                <a:effectLst/>
                <a:latin typeface="ui-sans-serif"/>
              </a:rPr>
              <a:t>What is the relationship between waste, sales, and labor costs?</a:t>
            </a:r>
          </a:p>
          <a:p>
            <a:pPr marL="742950" lvl="1" indent="-285750" algn="l">
              <a:buFont typeface="Arial" panose="020B0604020202020204" pitchFamily="34" charset="0"/>
              <a:buChar char="•"/>
            </a:pPr>
            <a:endParaRPr lang="en-US" dirty="0">
              <a:solidFill>
                <a:srgbClr val="ECECEC"/>
              </a:solidFill>
              <a:latin typeface="ui-sans-serif"/>
            </a:endParaRPr>
          </a:p>
          <a:p>
            <a:pPr marL="742950" lvl="1" indent="-285750" algn="l">
              <a:buFont typeface="Arial" panose="020B0604020202020204" pitchFamily="34" charset="0"/>
              <a:buChar char="•"/>
            </a:pPr>
            <a:endParaRPr lang="en-US" b="0" i="0" dirty="0">
              <a:solidFill>
                <a:srgbClr val="ECECEC"/>
              </a:solidFill>
              <a:effectLst/>
              <a:latin typeface="ui-sans-serif"/>
            </a:endParaRPr>
          </a:p>
          <a:p>
            <a:pPr algn="l">
              <a:buFont typeface="Arial" panose="020B0604020202020204" pitchFamily="34" charset="0"/>
              <a:buChar char="•"/>
            </a:pPr>
            <a:r>
              <a:rPr lang="en-US" b="1" i="0" u="sng" dirty="0">
                <a:solidFill>
                  <a:srgbClr val="ECECEC"/>
                </a:solidFill>
                <a:effectLst/>
                <a:latin typeface="ui-sans-serif"/>
              </a:rPr>
              <a:t>Research Questions</a:t>
            </a:r>
            <a:r>
              <a:rPr lang="en-US" b="0" i="0" dirty="0">
                <a:solidFill>
                  <a:srgbClr val="ECECEC"/>
                </a:solidFill>
                <a:effectLst/>
                <a:latin typeface="ui-sans-serif"/>
              </a:rPr>
              <a:t>:</a:t>
            </a:r>
          </a:p>
          <a:p>
            <a:pPr marL="742950" lvl="1" indent="-285750" algn="l">
              <a:buFont typeface="Arial" panose="020B0604020202020204" pitchFamily="34" charset="0"/>
              <a:buChar char="•"/>
            </a:pPr>
            <a:r>
              <a:rPr lang="en-US" b="0" i="0" dirty="0">
                <a:solidFill>
                  <a:srgbClr val="ECECEC"/>
                </a:solidFill>
                <a:effectLst/>
                <a:latin typeface="ui-sans-serif"/>
              </a:rPr>
              <a:t>How does waste impact net sales at Tim Hortons?</a:t>
            </a:r>
          </a:p>
          <a:p>
            <a:pPr marL="742950" lvl="1" indent="-285750" algn="l">
              <a:buFont typeface="Arial" panose="020B0604020202020204" pitchFamily="34" charset="0"/>
              <a:buChar char="•"/>
            </a:pPr>
            <a:r>
              <a:rPr lang="en-US" b="0" i="0" dirty="0">
                <a:solidFill>
                  <a:srgbClr val="ECECEC"/>
                </a:solidFill>
                <a:effectLst/>
                <a:latin typeface="ui-sans-serif"/>
              </a:rPr>
              <a:t>What factors contribute to waste, and how can these be mitigated?</a:t>
            </a:r>
          </a:p>
          <a:p>
            <a:pPr marL="742950" lvl="1" indent="-285750" algn="l">
              <a:buFont typeface="Arial" panose="020B0604020202020204" pitchFamily="34" charset="0"/>
              <a:buChar char="•"/>
            </a:pPr>
            <a:r>
              <a:rPr lang="en-US" b="0" i="0" dirty="0">
                <a:solidFill>
                  <a:srgbClr val="ECECEC"/>
                </a:solidFill>
                <a:effectLst/>
                <a:latin typeface="ui-sans-serif"/>
              </a:rPr>
              <a:t>How can operational efficiency (in terms of sales, labor costs, and </a:t>
            </a:r>
          </a:p>
          <a:p>
            <a:pPr marL="457200" lvl="1" indent="0" algn="l">
              <a:buNone/>
            </a:pPr>
            <a:r>
              <a:rPr lang="en-US" b="0" i="0" dirty="0">
                <a:solidFill>
                  <a:srgbClr val="ECECEC"/>
                </a:solidFill>
                <a:effectLst/>
                <a:latin typeface="ui-sans-serif"/>
              </a:rPr>
              <a:t>     inventory) be improved through data driven insights?</a:t>
            </a:r>
          </a:p>
          <a:p>
            <a:endParaRPr lang="en-CA" dirty="0"/>
          </a:p>
        </p:txBody>
      </p:sp>
      <p:pic>
        <p:nvPicPr>
          <p:cNvPr id="4" name="Picture 3" descr="A cup of coffee and a donut&#10;&#10;Description automatically generated">
            <a:extLst>
              <a:ext uri="{FF2B5EF4-FFF2-40B4-BE49-F238E27FC236}">
                <a16:creationId xmlns:a16="http://schemas.microsoft.com/office/drawing/2014/main" id="{91377BEB-7D9C-A764-E159-FFDB72A9D0F8}"/>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9122250" y="4375354"/>
            <a:ext cx="3934989" cy="2623325"/>
          </a:xfrm>
          <a:prstGeom prst="rect">
            <a:avLst/>
          </a:prstGeom>
        </p:spPr>
      </p:pic>
    </p:spTree>
    <p:extLst>
      <p:ext uri="{BB962C8B-B14F-4D97-AF65-F5344CB8AC3E}">
        <p14:creationId xmlns:p14="http://schemas.microsoft.com/office/powerpoint/2010/main" val="21932088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D13E08-4DCA-5682-7A41-CC5F70BBE84B}"/>
              </a:ext>
            </a:extLst>
          </p:cNvPr>
          <p:cNvSpPr>
            <a:spLocks noGrp="1"/>
          </p:cNvSpPr>
          <p:nvPr>
            <p:ph type="title"/>
          </p:nvPr>
        </p:nvSpPr>
        <p:spPr>
          <a:xfrm>
            <a:off x="3506429" y="402399"/>
            <a:ext cx="5179141" cy="588604"/>
          </a:xfrm>
        </p:spPr>
        <p:txBody>
          <a:bodyPr>
            <a:normAutofit fontScale="90000"/>
          </a:bodyPr>
          <a:lstStyle/>
          <a:p>
            <a:r>
              <a:rPr lang="en-US" sz="4000" b="1" i="0" u="sng" dirty="0">
                <a:solidFill>
                  <a:srgbClr val="ECECEC"/>
                </a:solidFill>
                <a:effectLst/>
                <a:latin typeface="Amasis MT Pro Black" panose="02040A04050005020304" pitchFamily="18" charset="0"/>
              </a:rPr>
              <a:t>Dataset Information:</a:t>
            </a:r>
            <a:endParaRPr lang="en-CA" sz="4000" b="1" u="sng" dirty="0">
              <a:latin typeface="Amasis MT Pro Black" panose="02040A04050005020304" pitchFamily="18" charset="0"/>
            </a:endParaRPr>
          </a:p>
        </p:txBody>
      </p:sp>
      <p:sp>
        <p:nvSpPr>
          <p:cNvPr id="3" name="Content Placeholder 2">
            <a:extLst>
              <a:ext uri="{FF2B5EF4-FFF2-40B4-BE49-F238E27FC236}">
                <a16:creationId xmlns:a16="http://schemas.microsoft.com/office/drawing/2014/main" id="{742378B0-EF66-7D58-F24F-73E6658DC498}"/>
              </a:ext>
            </a:extLst>
          </p:cNvPr>
          <p:cNvSpPr>
            <a:spLocks noGrp="1"/>
          </p:cNvSpPr>
          <p:nvPr>
            <p:ph idx="1"/>
          </p:nvPr>
        </p:nvSpPr>
        <p:spPr>
          <a:xfrm>
            <a:off x="235974" y="1028194"/>
            <a:ext cx="10658168" cy="5427407"/>
          </a:xfrm>
        </p:spPr>
        <p:txBody>
          <a:bodyPr>
            <a:normAutofit/>
          </a:bodyPr>
          <a:lstStyle/>
          <a:p>
            <a:pPr algn="l">
              <a:buFont typeface="Arial" panose="020B0604020202020204" pitchFamily="34" charset="0"/>
              <a:buChar char="•"/>
            </a:pPr>
            <a:r>
              <a:rPr lang="en-US" b="1" i="0" u="sng" dirty="0">
                <a:solidFill>
                  <a:srgbClr val="ECECEC"/>
                </a:solidFill>
                <a:effectLst/>
                <a:latin typeface="ui-sans-serif"/>
              </a:rPr>
              <a:t>Data Sources</a:t>
            </a:r>
            <a:r>
              <a:rPr lang="en-US" b="0" i="0" dirty="0">
                <a:solidFill>
                  <a:srgbClr val="ECECEC"/>
                </a:solidFill>
                <a:effectLst/>
                <a:latin typeface="ui-sans-serif"/>
              </a:rPr>
              <a:t>:</a:t>
            </a:r>
          </a:p>
          <a:p>
            <a:pPr algn="l">
              <a:buFont typeface="Arial" panose="020B0604020202020204" pitchFamily="34" charset="0"/>
              <a:buChar char="•"/>
            </a:pPr>
            <a:endParaRPr lang="en-US" b="0" i="0" dirty="0">
              <a:solidFill>
                <a:srgbClr val="ECECEC"/>
              </a:solidFill>
              <a:effectLst/>
              <a:latin typeface="ui-sans-serif"/>
            </a:endParaRPr>
          </a:p>
          <a:p>
            <a:pPr marL="742950" lvl="1" indent="-285750" algn="l">
              <a:buFont typeface="Arial" panose="020B0604020202020204" pitchFamily="34" charset="0"/>
              <a:buChar char="•"/>
            </a:pPr>
            <a:r>
              <a:rPr lang="en-US" b="1" i="0" u="sng" dirty="0">
                <a:solidFill>
                  <a:srgbClr val="ECECEC"/>
                </a:solidFill>
                <a:effectLst/>
                <a:latin typeface="ui-sans-serif"/>
              </a:rPr>
              <a:t>Tim Hortons Store Data</a:t>
            </a:r>
            <a:r>
              <a:rPr lang="en-US" b="0" i="0" dirty="0">
                <a:solidFill>
                  <a:srgbClr val="ECECEC"/>
                </a:solidFill>
                <a:effectLst/>
                <a:latin typeface="ui-sans-serif"/>
              </a:rPr>
              <a:t>: Data shared by the store owner, Ms. Suzette Peltier, including detailed records of sales, labor hours, waste, and inventory.</a:t>
            </a:r>
          </a:p>
          <a:p>
            <a:pPr marL="742950" lvl="1" indent="-285750" algn="l">
              <a:buFont typeface="Arial" panose="020B0604020202020204" pitchFamily="34" charset="0"/>
              <a:buChar char="•"/>
            </a:pPr>
            <a:r>
              <a:rPr lang="en-US" b="1" i="0" u="sng" dirty="0">
                <a:solidFill>
                  <a:srgbClr val="ECECEC"/>
                </a:solidFill>
                <a:effectLst/>
                <a:latin typeface="ui-sans-serif"/>
              </a:rPr>
              <a:t>Timeframe</a:t>
            </a:r>
            <a:r>
              <a:rPr lang="en-US" b="0" i="0" dirty="0">
                <a:solidFill>
                  <a:srgbClr val="ECECEC"/>
                </a:solidFill>
                <a:effectLst/>
                <a:latin typeface="ui-sans-serif"/>
              </a:rPr>
              <a:t>: The dataset covers operational data for the year </a:t>
            </a:r>
            <a:r>
              <a:rPr lang="en-US" b="1" i="0" dirty="0">
                <a:solidFill>
                  <a:srgbClr val="43EFB6"/>
                </a:solidFill>
                <a:effectLst/>
                <a:latin typeface="ui-sans-serif"/>
              </a:rPr>
              <a:t>2022</a:t>
            </a:r>
            <a:r>
              <a:rPr lang="en-US" b="0" i="0" dirty="0">
                <a:solidFill>
                  <a:srgbClr val="ECECEC"/>
                </a:solidFill>
                <a:effectLst/>
                <a:latin typeface="ui-sans-serif"/>
              </a:rPr>
              <a:t>.</a:t>
            </a:r>
          </a:p>
          <a:p>
            <a:pPr marL="742950" lvl="1" indent="-285750" algn="l">
              <a:buFont typeface="Arial" panose="020B0604020202020204" pitchFamily="34" charset="0"/>
              <a:buChar char="•"/>
            </a:pPr>
            <a:endParaRPr lang="en-US" b="0" i="0" dirty="0">
              <a:solidFill>
                <a:srgbClr val="ECECEC"/>
              </a:solidFill>
              <a:effectLst/>
              <a:latin typeface="ui-sans-serif"/>
            </a:endParaRPr>
          </a:p>
          <a:p>
            <a:pPr marL="742950" lvl="1" indent="-285750" algn="l">
              <a:buFont typeface="Arial" panose="020B0604020202020204" pitchFamily="34" charset="0"/>
              <a:buChar char="•"/>
            </a:pPr>
            <a:r>
              <a:rPr lang="en-US" b="1" i="0" u="sng" dirty="0">
                <a:solidFill>
                  <a:srgbClr val="ECECEC"/>
                </a:solidFill>
                <a:effectLst/>
                <a:latin typeface="ui-sans-serif"/>
              </a:rPr>
              <a:t>Data Features</a:t>
            </a:r>
            <a:r>
              <a:rPr lang="en-US" b="0" i="0" dirty="0">
                <a:solidFill>
                  <a:srgbClr val="ECECEC"/>
                </a:solidFill>
                <a:effectLst/>
                <a:latin typeface="ui-sans-serif"/>
              </a:rPr>
              <a:t>:</a:t>
            </a:r>
          </a:p>
          <a:p>
            <a:pPr marL="1143000" lvl="2" indent="-228600" algn="l">
              <a:buFont typeface="Arial" panose="020B0604020202020204" pitchFamily="34" charset="0"/>
              <a:buChar char="•"/>
            </a:pPr>
            <a:r>
              <a:rPr lang="en-US" sz="2400" b="1" i="0" dirty="0">
                <a:solidFill>
                  <a:srgbClr val="43EFB6"/>
                </a:solidFill>
                <a:effectLst/>
                <a:latin typeface="ui-sans-serif"/>
              </a:rPr>
              <a:t>Waste Variance Report</a:t>
            </a:r>
            <a:r>
              <a:rPr lang="en-US" sz="2400" b="0" i="0" dirty="0">
                <a:solidFill>
                  <a:srgbClr val="43EFB6"/>
                </a:solidFill>
                <a:effectLst/>
                <a:latin typeface="ui-sans-serif"/>
              </a:rPr>
              <a:t>:</a:t>
            </a:r>
            <a:r>
              <a:rPr lang="en-US" sz="2400" b="0" i="0" dirty="0">
                <a:solidFill>
                  <a:srgbClr val="ECECEC"/>
                </a:solidFill>
                <a:effectLst/>
                <a:latin typeface="ui-sans-serif"/>
              </a:rPr>
              <a:t> Tracks waste percentage and cost.</a:t>
            </a:r>
          </a:p>
          <a:p>
            <a:pPr marL="1143000" lvl="2" indent="-228600" algn="l">
              <a:buFont typeface="Arial" panose="020B0604020202020204" pitchFamily="34" charset="0"/>
              <a:buChar char="•"/>
            </a:pPr>
            <a:r>
              <a:rPr lang="en-US" sz="2400" b="1" dirty="0">
                <a:solidFill>
                  <a:srgbClr val="43EFB6"/>
                </a:solidFill>
                <a:latin typeface="ui-sans-serif"/>
              </a:rPr>
              <a:t>Sales Per Labour Hour (SPLH): </a:t>
            </a:r>
            <a:r>
              <a:rPr lang="en-US" sz="2400" b="0" i="0" dirty="0">
                <a:solidFill>
                  <a:srgbClr val="ECECEC"/>
                </a:solidFill>
                <a:effectLst/>
                <a:latin typeface="ui-sans-serif"/>
              </a:rPr>
              <a:t>Correlates sales with labor hours.</a:t>
            </a:r>
          </a:p>
          <a:p>
            <a:pPr marL="1143000" lvl="2" indent="-228600" algn="l">
              <a:buFont typeface="Arial" panose="020B0604020202020204" pitchFamily="34" charset="0"/>
              <a:buChar char="•"/>
            </a:pPr>
            <a:r>
              <a:rPr lang="en-US" sz="2400" b="1" i="0" dirty="0">
                <a:solidFill>
                  <a:srgbClr val="43EFB6"/>
                </a:solidFill>
                <a:effectLst/>
                <a:latin typeface="ui-sans-serif"/>
              </a:rPr>
              <a:t>Account Summary</a:t>
            </a:r>
            <a:r>
              <a:rPr lang="en-US" sz="2400" b="0" i="0" dirty="0">
                <a:solidFill>
                  <a:srgbClr val="43EFB6"/>
                </a:solidFill>
                <a:effectLst/>
                <a:latin typeface="ui-sans-serif"/>
              </a:rPr>
              <a:t>: </a:t>
            </a:r>
            <a:r>
              <a:rPr lang="en-US" sz="2400" b="0" i="0" dirty="0">
                <a:solidFill>
                  <a:srgbClr val="ECECEC"/>
                </a:solidFill>
                <a:effectLst/>
                <a:latin typeface="ui-sans-serif"/>
              </a:rPr>
              <a:t>Provides financial data.</a:t>
            </a:r>
          </a:p>
          <a:p>
            <a:pPr marL="1143000" lvl="2" indent="-228600" algn="l">
              <a:buFont typeface="Arial" panose="020B0604020202020204" pitchFamily="34" charset="0"/>
              <a:buChar char="•"/>
            </a:pPr>
            <a:r>
              <a:rPr lang="en-US" sz="2400" b="1" i="0" dirty="0">
                <a:solidFill>
                  <a:srgbClr val="43EFB6"/>
                </a:solidFill>
                <a:effectLst/>
                <a:latin typeface="ui-sans-serif"/>
              </a:rPr>
              <a:t>Inventory Data</a:t>
            </a:r>
            <a:r>
              <a:rPr lang="en-US" sz="2400" b="0" i="0" dirty="0">
                <a:solidFill>
                  <a:srgbClr val="43EFB6"/>
                </a:solidFill>
                <a:effectLst/>
                <a:latin typeface="ui-sans-serif"/>
              </a:rPr>
              <a:t>: </a:t>
            </a:r>
            <a:r>
              <a:rPr lang="en-US" sz="2400" b="0" i="0" dirty="0">
                <a:solidFill>
                  <a:srgbClr val="ECECEC"/>
                </a:solidFill>
                <a:effectLst/>
                <a:latin typeface="ui-sans-serif"/>
              </a:rPr>
              <a:t>Includes item specific details such as pack size, </a:t>
            </a:r>
          </a:p>
          <a:p>
            <a:pPr marL="914400" lvl="2" indent="0" algn="l">
              <a:buNone/>
            </a:pPr>
            <a:r>
              <a:rPr lang="en-US" sz="2400" dirty="0">
                <a:solidFill>
                  <a:srgbClr val="ECECEC"/>
                </a:solidFill>
                <a:latin typeface="ui-sans-serif"/>
              </a:rPr>
              <a:t>   </a:t>
            </a:r>
            <a:r>
              <a:rPr lang="en-US" sz="2400" b="0" i="0" dirty="0">
                <a:solidFill>
                  <a:srgbClr val="ECECEC"/>
                </a:solidFill>
                <a:effectLst/>
                <a:latin typeface="ui-sans-serif"/>
              </a:rPr>
              <a:t>price per unit, waste units, actual vs. theoretical costs, etc.</a:t>
            </a:r>
          </a:p>
        </p:txBody>
      </p:sp>
      <p:pic>
        <p:nvPicPr>
          <p:cNvPr id="4" name="Picture 3" descr="A cup of coffee and a donut&#10;&#10;Description automatically generated">
            <a:extLst>
              <a:ext uri="{FF2B5EF4-FFF2-40B4-BE49-F238E27FC236}">
                <a16:creationId xmlns:a16="http://schemas.microsoft.com/office/drawing/2014/main" id="{B8E145AC-FB24-6D8A-7F2D-FDDC91A964DF}"/>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9097871" y="4513140"/>
            <a:ext cx="3792220" cy="2528146"/>
          </a:xfrm>
          <a:prstGeom prst="rect">
            <a:avLst/>
          </a:prstGeom>
        </p:spPr>
      </p:pic>
    </p:spTree>
    <p:extLst>
      <p:ext uri="{BB962C8B-B14F-4D97-AF65-F5344CB8AC3E}">
        <p14:creationId xmlns:p14="http://schemas.microsoft.com/office/powerpoint/2010/main" val="27806640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3CCC0A14-2CE2-7CDE-E08C-E27E4C079CD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5C5827-1E6B-8DBA-105D-A7BE2FEE4D61}"/>
              </a:ext>
            </a:extLst>
          </p:cNvPr>
          <p:cNvSpPr>
            <a:spLocks noGrp="1"/>
          </p:cNvSpPr>
          <p:nvPr>
            <p:ph type="title"/>
          </p:nvPr>
        </p:nvSpPr>
        <p:spPr>
          <a:xfrm>
            <a:off x="3640393" y="412231"/>
            <a:ext cx="5297129" cy="588604"/>
          </a:xfrm>
        </p:spPr>
        <p:txBody>
          <a:bodyPr>
            <a:normAutofit fontScale="90000"/>
          </a:bodyPr>
          <a:lstStyle/>
          <a:p>
            <a:r>
              <a:rPr lang="en-US" sz="4000" b="1" i="0" u="sng" dirty="0">
                <a:solidFill>
                  <a:srgbClr val="ECECEC"/>
                </a:solidFill>
                <a:effectLst/>
                <a:latin typeface="Amasis MT Pro Black" panose="02040A04050005020304" pitchFamily="18" charset="0"/>
              </a:rPr>
              <a:t>Dataset Information:</a:t>
            </a:r>
            <a:endParaRPr lang="en-CA" sz="4000" b="1" u="sng" dirty="0">
              <a:latin typeface="Amasis MT Pro Black" panose="02040A04050005020304" pitchFamily="18" charset="0"/>
            </a:endParaRPr>
          </a:p>
        </p:txBody>
      </p:sp>
      <p:sp>
        <p:nvSpPr>
          <p:cNvPr id="3" name="Content Placeholder 2">
            <a:extLst>
              <a:ext uri="{FF2B5EF4-FFF2-40B4-BE49-F238E27FC236}">
                <a16:creationId xmlns:a16="http://schemas.microsoft.com/office/drawing/2014/main" id="{4DCDB59B-9E69-08D8-64AD-230AC091A6E0}"/>
              </a:ext>
            </a:extLst>
          </p:cNvPr>
          <p:cNvSpPr>
            <a:spLocks noGrp="1"/>
          </p:cNvSpPr>
          <p:nvPr>
            <p:ph idx="1"/>
          </p:nvPr>
        </p:nvSpPr>
        <p:spPr>
          <a:xfrm>
            <a:off x="265470" y="1995949"/>
            <a:ext cx="10658168" cy="5427407"/>
          </a:xfrm>
        </p:spPr>
        <p:txBody>
          <a:bodyPr>
            <a:normAutofit/>
          </a:bodyPr>
          <a:lstStyle/>
          <a:p>
            <a:pPr algn="l">
              <a:buFont typeface="Arial" panose="020B0604020202020204" pitchFamily="34" charset="0"/>
              <a:buChar char="•"/>
            </a:pPr>
            <a:r>
              <a:rPr lang="en-US" b="1" i="0" u="sng" dirty="0">
                <a:solidFill>
                  <a:srgbClr val="ECECEC"/>
                </a:solidFill>
                <a:effectLst/>
                <a:latin typeface="ui-sans-serif"/>
              </a:rPr>
              <a:t>Data Cleaning and Merging</a:t>
            </a:r>
            <a:r>
              <a:rPr lang="en-US" b="0" i="0" u="sng" dirty="0">
                <a:solidFill>
                  <a:srgbClr val="ECECEC"/>
                </a:solidFill>
                <a:effectLst/>
                <a:latin typeface="ui-sans-serif"/>
              </a:rPr>
              <a:t>:</a:t>
            </a:r>
            <a:br>
              <a:rPr lang="en-US" b="0" i="0" u="sng" dirty="0">
                <a:solidFill>
                  <a:srgbClr val="ECECEC"/>
                </a:solidFill>
                <a:effectLst/>
                <a:latin typeface="ui-sans-serif"/>
              </a:rPr>
            </a:br>
            <a:endParaRPr lang="en-US" b="0" i="0" u="sng" dirty="0">
              <a:solidFill>
                <a:srgbClr val="ECECEC"/>
              </a:solidFill>
              <a:effectLst/>
              <a:latin typeface="ui-sans-serif"/>
            </a:endParaRPr>
          </a:p>
          <a:p>
            <a:pPr marL="457200" lvl="1" indent="0">
              <a:buNone/>
            </a:pPr>
            <a:r>
              <a:rPr lang="en-US" b="0" i="0" dirty="0">
                <a:solidFill>
                  <a:srgbClr val="ECECEC"/>
                </a:solidFill>
                <a:effectLst/>
                <a:latin typeface="ui-sans-serif"/>
              </a:rPr>
              <a:t>The data from the </a:t>
            </a:r>
            <a:r>
              <a:rPr lang="en-US" b="1" i="0" dirty="0">
                <a:solidFill>
                  <a:srgbClr val="ECECEC"/>
                </a:solidFill>
                <a:effectLst/>
                <a:latin typeface="ui-sans-serif"/>
              </a:rPr>
              <a:t>Sales Per Labour Hour</a:t>
            </a:r>
            <a:r>
              <a:rPr lang="en-US" b="0" i="0" dirty="0">
                <a:solidFill>
                  <a:srgbClr val="ECECEC"/>
                </a:solidFill>
                <a:effectLst/>
                <a:latin typeface="ui-sans-serif"/>
              </a:rPr>
              <a:t> and </a:t>
            </a:r>
            <a:r>
              <a:rPr lang="en-US" b="1" i="0" dirty="0">
                <a:solidFill>
                  <a:srgbClr val="ECECEC"/>
                </a:solidFill>
                <a:effectLst/>
                <a:latin typeface="ui-sans-serif"/>
              </a:rPr>
              <a:t>Account Summary</a:t>
            </a:r>
            <a:r>
              <a:rPr lang="en-US" b="0" i="0" dirty="0">
                <a:solidFill>
                  <a:srgbClr val="ECECEC"/>
                </a:solidFill>
                <a:effectLst/>
                <a:latin typeface="ui-sans-serif"/>
              </a:rPr>
              <a:t> files were merged based on Date for exploratory data analysis (EDA), while the </a:t>
            </a:r>
            <a:r>
              <a:rPr lang="en-US" b="1" i="0" dirty="0">
                <a:solidFill>
                  <a:srgbClr val="ECECEC"/>
                </a:solidFill>
                <a:effectLst/>
                <a:latin typeface="ui-sans-serif"/>
              </a:rPr>
              <a:t>Variance Report</a:t>
            </a:r>
            <a:r>
              <a:rPr lang="en-US" b="0" i="0" dirty="0">
                <a:solidFill>
                  <a:srgbClr val="ECECEC"/>
                </a:solidFill>
                <a:effectLst/>
                <a:latin typeface="ui-sans-serif"/>
              </a:rPr>
              <a:t> and </a:t>
            </a:r>
            <a:r>
              <a:rPr lang="en-US" b="1" i="0" dirty="0">
                <a:solidFill>
                  <a:srgbClr val="ECECEC"/>
                </a:solidFill>
                <a:effectLst/>
                <a:latin typeface="ui-sans-serif"/>
              </a:rPr>
              <a:t>Waste Report</a:t>
            </a:r>
            <a:r>
              <a:rPr lang="en-US" b="0" i="0" dirty="0">
                <a:solidFill>
                  <a:srgbClr val="ECECEC"/>
                </a:solidFill>
                <a:effectLst/>
                <a:latin typeface="ui-sans-serif"/>
              </a:rPr>
              <a:t> were kept on separate sheets for focused analysis.</a:t>
            </a:r>
          </a:p>
        </p:txBody>
      </p:sp>
      <p:pic>
        <p:nvPicPr>
          <p:cNvPr id="4" name="Picture 3" descr="A cup of coffee and a donut&#10;&#10;Description automatically generated">
            <a:extLst>
              <a:ext uri="{FF2B5EF4-FFF2-40B4-BE49-F238E27FC236}">
                <a16:creationId xmlns:a16="http://schemas.microsoft.com/office/drawing/2014/main" id="{DD30849B-26AF-6CBD-7863-B78DFFBD4BB5}"/>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9097871" y="4513140"/>
            <a:ext cx="3792220" cy="2528146"/>
          </a:xfrm>
          <a:prstGeom prst="rect">
            <a:avLst/>
          </a:prstGeom>
        </p:spPr>
      </p:pic>
    </p:spTree>
    <p:extLst>
      <p:ext uri="{BB962C8B-B14F-4D97-AF65-F5344CB8AC3E}">
        <p14:creationId xmlns:p14="http://schemas.microsoft.com/office/powerpoint/2010/main" val="10633100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36F7E51-F8AB-6B87-81E4-BBF0C6C7B7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759C32-C683-4F60-B331-BADBE16BCEB8}"/>
              </a:ext>
            </a:extLst>
          </p:cNvPr>
          <p:cNvSpPr>
            <a:spLocks noGrp="1"/>
          </p:cNvSpPr>
          <p:nvPr>
            <p:ph type="title"/>
          </p:nvPr>
        </p:nvSpPr>
        <p:spPr>
          <a:xfrm>
            <a:off x="3915697" y="353238"/>
            <a:ext cx="5297129" cy="588604"/>
          </a:xfrm>
        </p:spPr>
        <p:txBody>
          <a:bodyPr>
            <a:normAutofit fontScale="90000"/>
          </a:bodyPr>
          <a:lstStyle/>
          <a:p>
            <a:r>
              <a:rPr lang="en-US" sz="4000" b="1" i="0" u="sng" dirty="0">
                <a:solidFill>
                  <a:srgbClr val="ECECEC"/>
                </a:solidFill>
                <a:effectLst/>
                <a:latin typeface="Amasis MT Pro Black" panose="02040A04050005020304" pitchFamily="18" charset="0"/>
              </a:rPr>
              <a:t>Methodology</a:t>
            </a:r>
            <a:endParaRPr lang="en-CA" sz="4000" b="1" u="sng" dirty="0">
              <a:latin typeface="Amasis MT Pro Black" panose="02040A04050005020304" pitchFamily="18" charset="0"/>
            </a:endParaRPr>
          </a:p>
        </p:txBody>
      </p:sp>
      <p:sp>
        <p:nvSpPr>
          <p:cNvPr id="3" name="Content Placeholder 2">
            <a:extLst>
              <a:ext uri="{FF2B5EF4-FFF2-40B4-BE49-F238E27FC236}">
                <a16:creationId xmlns:a16="http://schemas.microsoft.com/office/drawing/2014/main" id="{2DABD799-9552-F4DA-B48A-EDEEDC3FCEB5}"/>
              </a:ext>
            </a:extLst>
          </p:cNvPr>
          <p:cNvSpPr>
            <a:spLocks noGrp="1"/>
          </p:cNvSpPr>
          <p:nvPr>
            <p:ph idx="1"/>
          </p:nvPr>
        </p:nvSpPr>
        <p:spPr>
          <a:xfrm>
            <a:off x="257155" y="1171427"/>
            <a:ext cx="10658168" cy="5427407"/>
          </a:xfrm>
        </p:spPr>
        <p:txBody>
          <a:bodyPr>
            <a:normAutofit/>
          </a:bodyPr>
          <a:lstStyle/>
          <a:p>
            <a:pPr algn="l">
              <a:buFont typeface="Arial" panose="020B0604020202020204" pitchFamily="34" charset="0"/>
              <a:buChar char="•"/>
            </a:pPr>
            <a:r>
              <a:rPr lang="en-US" b="1" i="0" dirty="0">
                <a:solidFill>
                  <a:srgbClr val="ECECEC"/>
                </a:solidFill>
                <a:effectLst/>
                <a:latin typeface="ui-sans-serif"/>
              </a:rPr>
              <a:t>Data Cleaning</a:t>
            </a:r>
            <a:r>
              <a:rPr lang="en-US" b="0" i="0" dirty="0">
                <a:solidFill>
                  <a:srgbClr val="ECECEC"/>
                </a:solidFill>
                <a:effectLst/>
                <a:latin typeface="ui-sans-serif"/>
              </a:rPr>
              <a:t>:</a:t>
            </a:r>
          </a:p>
          <a:p>
            <a:pPr marL="742950" lvl="1" indent="-285750" algn="l">
              <a:buFont typeface="Arial" panose="020B0604020202020204" pitchFamily="34" charset="0"/>
              <a:buChar char="•"/>
            </a:pPr>
            <a:r>
              <a:rPr lang="en-US" b="0" i="0" dirty="0">
                <a:solidFill>
                  <a:srgbClr val="ECECEC"/>
                </a:solidFill>
                <a:effectLst/>
                <a:latin typeface="ui-sans-serif"/>
              </a:rPr>
              <a:t>Removal of missing or inconsistent data points.</a:t>
            </a:r>
          </a:p>
          <a:p>
            <a:pPr marL="742950" lvl="1" indent="-285750" algn="l">
              <a:buFont typeface="Arial" panose="020B0604020202020204" pitchFamily="34" charset="0"/>
              <a:buChar char="•"/>
            </a:pPr>
            <a:r>
              <a:rPr lang="en-US" b="0" i="0" dirty="0">
                <a:solidFill>
                  <a:srgbClr val="ECECEC"/>
                </a:solidFill>
                <a:effectLst/>
                <a:latin typeface="ui-sans-serif"/>
              </a:rPr>
              <a:t>Normalization of numerical values (e.g., prices, sales).</a:t>
            </a:r>
          </a:p>
          <a:p>
            <a:pPr marL="742950" lvl="1" indent="-285750" algn="l">
              <a:buFont typeface="Arial" panose="020B0604020202020204" pitchFamily="34" charset="0"/>
              <a:buChar char="•"/>
            </a:pPr>
            <a:r>
              <a:rPr lang="en-US" b="0" i="0" dirty="0">
                <a:solidFill>
                  <a:srgbClr val="ECECEC"/>
                </a:solidFill>
                <a:effectLst/>
                <a:latin typeface="ui-sans-serif"/>
              </a:rPr>
              <a:t>The IQR method was used to detect and handle outliers in key cost metrics like </a:t>
            </a:r>
            <a:r>
              <a:rPr lang="en-US" b="1" i="0" dirty="0" err="1">
                <a:solidFill>
                  <a:srgbClr val="4EECF4"/>
                </a:solidFill>
                <a:effectLst/>
                <a:latin typeface="ui-sans-serif"/>
              </a:rPr>
              <a:t>Actual_Cost</a:t>
            </a:r>
            <a:r>
              <a:rPr lang="en-US" b="0" i="0" dirty="0">
                <a:solidFill>
                  <a:srgbClr val="ECECEC"/>
                </a:solidFill>
                <a:effectLst/>
                <a:latin typeface="ui-sans-serif"/>
              </a:rPr>
              <a:t>, </a:t>
            </a:r>
            <a:r>
              <a:rPr lang="en-US" b="1" dirty="0" err="1">
                <a:solidFill>
                  <a:srgbClr val="4EECF4"/>
                </a:solidFill>
                <a:latin typeface="ui-sans-serif"/>
              </a:rPr>
              <a:t>Theoretical_Cost</a:t>
            </a:r>
            <a:r>
              <a:rPr lang="en-US" b="0" i="0" dirty="0">
                <a:solidFill>
                  <a:srgbClr val="ECECEC"/>
                </a:solidFill>
                <a:effectLst/>
                <a:latin typeface="ui-sans-serif"/>
              </a:rPr>
              <a:t>, and </a:t>
            </a:r>
            <a:r>
              <a:rPr lang="en-US" b="1" dirty="0" err="1">
                <a:solidFill>
                  <a:srgbClr val="4EECF4"/>
                </a:solidFill>
                <a:latin typeface="ui-sans-serif"/>
              </a:rPr>
              <a:t>Waste_Cost</a:t>
            </a:r>
            <a:r>
              <a:rPr lang="en-US" b="0" i="0" dirty="0">
                <a:solidFill>
                  <a:srgbClr val="ECECEC"/>
                </a:solidFill>
                <a:effectLst/>
                <a:latin typeface="ui-sans-serif"/>
              </a:rPr>
              <a:t>, ensuring data consistency and enhancing visualization clarity. </a:t>
            </a:r>
          </a:p>
          <a:p>
            <a:pPr marL="742950" lvl="1" indent="-285750" algn="l">
              <a:buFont typeface="Arial" panose="020B0604020202020204" pitchFamily="34" charset="0"/>
              <a:buChar char="•"/>
            </a:pPr>
            <a:r>
              <a:rPr lang="en-US" b="0" i="0" dirty="0">
                <a:solidFill>
                  <a:srgbClr val="ECECEC"/>
                </a:solidFill>
                <a:effectLst/>
                <a:latin typeface="ui-sans-serif"/>
              </a:rPr>
              <a:t>Outliers were managed by capping extreme values within bounds to preserve analytical integrity.</a:t>
            </a:r>
          </a:p>
          <a:p>
            <a:pPr marL="742950" lvl="1" indent="-285750" algn="l">
              <a:buFont typeface="Arial" panose="020B0604020202020204" pitchFamily="34" charset="0"/>
              <a:buChar char="•"/>
            </a:pPr>
            <a:endParaRPr lang="en-US" b="0" i="0" dirty="0">
              <a:solidFill>
                <a:srgbClr val="ECECEC"/>
              </a:solidFill>
              <a:effectLst/>
              <a:latin typeface="ui-sans-serif"/>
            </a:endParaRPr>
          </a:p>
          <a:p>
            <a:pPr algn="l">
              <a:buFont typeface="Arial" panose="020B0604020202020204" pitchFamily="34" charset="0"/>
              <a:buChar char="•"/>
            </a:pPr>
            <a:r>
              <a:rPr lang="en-US" b="1" i="0" dirty="0">
                <a:solidFill>
                  <a:srgbClr val="ECECEC"/>
                </a:solidFill>
                <a:effectLst/>
                <a:latin typeface="ui-sans-serif"/>
              </a:rPr>
              <a:t>Exploratory Data Analysis (EDA)</a:t>
            </a:r>
            <a:r>
              <a:rPr lang="en-US" b="0" i="0" dirty="0">
                <a:solidFill>
                  <a:srgbClr val="ECECEC"/>
                </a:solidFill>
                <a:effectLst/>
                <a:latin typeface="ui-sans-serif"/>
              </a:rPr>
              <a:t>:</a:t>
            </a:r>
          </a:p>
          <a:p>
            <a:pPr marL="742950" lvl="1" indent="-285750" algn="l">
              <a:buFont typeface="Arial" panose="020B0604020202020204" pitchFamily="34" charset="0"/>
              <a:buChar char="•"/>
            </a:pPr>
            <a:r>
              <a:rPr lang="en-US" b="0" i="0" dirty="0">
                <a:solidFill>
                  <a:srgbClr val="ECECEC"/>
                </a:solidFill>
                <a:effectLst/>
                <a:latin typeface="ui-sans-serif"/>
              </a:rPr>
              <a:t>Initial analysis of waste and sales trends.</a:t>
            </a:r>
          </a:p>
          <a:p>
            <a:pPr marL="742950" lvl="1" indent="-285750" algn="l">
              <a:buFont typeface="Arial" panose="020B0604020202020204" pitchFamily="34" charset="0"/>
              <a:buChar char="•"/>
            </a:pPr>
            <a:r>
              <a:rPr lang="en-US" b="0" i="0" dirty="0">
                <a:solidFill>
                  <a:srgbClr val="ECECEC"/>
                </a:solidFill>
                <a:effectLst/>
                <a:latin typeface="ui-sans-serif"/>
              </a:rPr>
              <a:t>Identifying key variables influencing operational efficiency.</a:t>
            </a:r>
          </a:p>
        </p:txBody>
      </p:sp>
      <p:pic>
        <p:nvPicPr>
          <p:cNvPr id="4" name="Picture 3" descr="A cup of coffee and a donut&#10;&#10;Description automatically generated">
            <a:extLst>
              <a:ext uri="{FF2B5EF4-FFF2-40B4-BE49-F238E27FC236}">
                <a16:creationId xmlns:a16="http://schemas.microsoft.com/office/drawing/2014/main" id="{42FA2DC3-E057-09D7-8582-171F99C36D3A}"/>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9097871" y="4513140"/>
            <a:ext cx="3792220" cy="2528146"/>
          </a:xfrm>
          <a:prstGeom prst="rect">
            <a:avLst/>
          </a:prstGeom>
        </p:spPr>
      </p:pic>
    </p:spTree>
    <p:extLst>
      <p:ext uri="{BB962C8B-B14F-4D97-AF65-F5344CB8AC3E}">
        <p14:creationId xmlns:p14="http://schemas.microsoft.com/office/powerpoint/2010/main" val="30476402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2FABA7C-5AD4-07C9-00FE-207852286C7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7C04C6-F5CA-ED2E-F95D-90DB7493C7DD}"/>
              </a:ext>
            </a:extLst>
          </p:cNvPr>
          <p:cNvSpPr>
            <a:spLocks noGrp="1"/>
          </p:cNvSpPr>
          <p:nvPr>
            <p:ph type="title"/>
          </p:nvPr>
        </p:nvSpPr>
        <p:spPr>
          <a:xfrm>
            <a:off x="3915697" y="353238"/>
            <a:ext cx="5297129" cy="588604"/>
          </a:xfrm>
        </p:spPr>
        <p:txBody>
          <a:bodyPr>
            <a:normAutofit fontScale="90000"/>
          </a:bodyPr>
          <a:lstStyle/>
          <a:p>
            <a:r>
              <a:rPr lang="en-US" sz="4000" b="1" i="0" u="sng" dirty="0">
                <a:solidFill>
                  <a:srgbClr val="ECECEC"/>
                </a:solidFill>
                <a:effectLst/>
                <a:latin typeface="Amasis MT Pro Black" panose="02040A04050005020304" pitchFamily="18" charset="0"/>
              </a:rPr>
              <a:t>Methodology</a:t>
            </a:r>
            <a:endParaRPr lang="en-CA" sz="4000" b="1" u="sng" dirty="0">
              <a:latin typeface="Amasis MT Pro Black" panose="02040A04050005020304" pitchFamily="18" charset="0"/>
            </a:endParaRPr>
          </a:p>
        </p:txBody>
      </p:sp>
      <p:sp>
        <p:nvSpPr>
          <p:cNvPr id="3" name="Content Placeholder 2">
            <a:extLst>
              <a:ext uri="{FF2B5EF4-FFF2-40B4-BE49-F238E27FC236}">
                <a16:creationId xmlns:a16="http://schemas.microsoft.com/office/drawing/2014/main" id="{D8880613-4C6C-6BEA-6FA0-5575058CFF42}"/>
              </a:ext>
            </a:extLst>
          </p:cNvPr>
          <p:cNvSpPr>
            <a:spLocks noGrp="1"/>
          </p:cNvSpPr>
          <p:nvPr>
            <p:ph idx="1"/>
          </p:nvPr>
        </p:nvSpPr>
        <p:spPr>
          <a:xfrm>
            <a:off x="335813" y="1289415"/>
            <a:ext cx="10658168" cy="5427407"/>
          </a:xfrm>
        </p:spPr>
        <p:txBody>
          <a:bodyPr>
            <a:normAutofit/>
          </a:bodyPr>
          <a:lstStyle/>
          <a:p>
            <a:pPr algn="l">
              <a:buFont typeface="Arial" panose="020B0604020202020204" pitchFamily="34" charset="0"/>
              <a:buChar char="•"/>
            </a:pPr>
            <a:r>
              <a:rPr lang="en-US" b="1" i="0" dirty="0">
                <a:solidFill>
                  <a:srgbClr val="ECECEC"/>
                </a:solidFill>
                <a:effectLst/>
                <a:latin typeface="ui-sans-serif"/>
              </a:rPr>
              <a:t>Correlation Analysis</a:t>
            </a:r>
            <a:r>
              <a:rPr lang="en-US" b="0" i="0" dirty="0">
                <a:solidFill>
                  <a:srgbClr val="ECECEC"/>
                </a:solidFill>
                <a:effectLst/>
                <a:latin typeface="ui-sans-serif"/>
              </a:rPr>
              <a:t>:</a:t>
            </a:r>
          </a:p>
          <a:p>
            <a:pPr marL="742950" lvl="1" indent="-285750" algn="l">
              <a:buFont typeface="Arial" panose="020B0604020202020204" pitchFamily="34" charset="0"/>
              <a:buChar char="•"/>
            </a:pPr>
            <a:r>
              <a:rPr lang="en-US" b="0" i="0" dirty="0">
                <a:solidFill>
                  <a:srgbClr val="ECECEC"/>
                </a:solidFill>
                <a:effectLst/>
                <a:latin typeface="ui-sans-serif"/>
              </a:rPr>
              <a:t>Investigating the relationship between waste, labor hours, and sales.</a:t>
            </a:r>
          </a:p>
          <a:p>
            <a:pPr marL="742950" lvl="1" indent="-285750" algn="l">
              <a:buFont typeface="Arial" panose="020B0604020202020204" pitchFamily="34" charset="0"/>
              <a:buChar char="•"/>
            </a:pPr>
            <a:endParaRPr lang="en-US" b="0" i="0" dirty="0">
              <a:solidFill>
                <a:srgbClr val="ECECEC"/>
              </a:solidFill>
              <a:effectLst/>
              <a:latin typeface="ui-sans-serif"/>
            </a:endParaRPr>
          </a:p>
          <a:p>
            <a:pPr algn="l">
              <a:buFont typeface="Arial" panose="020B0604020202020204" pitchFamily="34" charset="0"/>
              <a:buChar char="•"/>
            </a:pPr>
            <a:r>
              <a:rPr lang="en-US" b="1" i="0" dirty="0">
                <a:solidFill>
                  <a:srgbClr val="ECECEC"/>
                </a:solidFill>
                <a:effectLst/>
                <a:latin typeface="ui-sans-serif"/>
              </a:rPr>
              <a:t>Visualization</a:t>
            </a:r>
            <a:r>
              <a:rPr lang="en-US" b="0" i="0" dirty="0">
                <a:solidFill>
                  <a:srgbClr val="ECECEC"/>
                </a:solidFill>
                <a:effectLst/>
                <a:latin typeface="ui-sans-serif"/>
              </a:rPr>
              <a:t>:</a:t>
            </a:r>
          </a:p>
          <a:p>
            <a:pPr marL="742950" lvl="1" indent="-285750" algn="l">
              <a:buFont typeface="Arial" panose="020B0604020202020204" pitchFamily="34" charset="0"/>
              <a:buChar char="•"/>
            </a:pPr>
            <a:r>
              <a:rPr lang="en-US" b="0" i="0" dirty="0">
                <a:solidFill>
                  <a:srgbClr val="ECECEC"/>
                </a:solidFill>
                <a:effectLst/>
                <a:latin typeface="ui-sans-serif"/>
              </a:rPr>
              <a:t>Use of Tableau for creating interactive dashboards and identifying actionable insights.</a:t>
            </a:r>
          </a:p>
          <a:p>
            <a:pPr marL="742950" lvl="1" indent="-285750" algn="l">
              <a:buFont typeface="Arial" panose="020B0604020202020204" pitchFamily="34" charset="0"/>
              <a:buChar char="•"/>
            </a:pPr>
            <a:endParaRPr lang="en-US" b="0" i="0" dirty="0">
              <a:solidFill>
                <a:srgbClr val="ECECEC"/>
              </a:solidFill>
              <a:effectLst/>
              <a:latin typeface="ui-sans-serif"/>
            </a:endParaRPr>
          </a:p>
          <a:p>
            <a:pPr algn="l">
              <a:buFont typeface="Arial" panose="020B0604020202020204" pitchFamily="34" charset="0"/>
              <a:buChar char="•"/>
            </a:pPr>
            <a:r>
              <a:rPr lang="en-US" b="1" i="0" dirty="0">
                <a:solidFill>
                  <a:srgbClr val="ECECEC"/>
                </a:solidFill>
                <a:effectLst/>
                <a:latin typeface="ui-sans-serif"/>
              </a:rPr>
              <a:t>Statistical Modeling</a:t>
            </a:r>
            <a:r>
              <a:rPr lang="en-US" b="0" i="0" dirty="0">
                <a:solidFill>
                  <a:srgbClr val="ECECEC"/>
                </a:solidFill>
                <a:effectLst/>
                <a:latin typeface="ui-sans-serif"/>
              </a:rPr>
              <a:t>:</a:t>
            </a:r>
          </a:p>
          <a:p>
            <a:pPr marL="742950" lvl="1" indent="-285750" algn="l">
              <a:buFont typeface="Arial" panose="020B0604020202020204" pitchFamily="34" charset="0"/>
              <a:buChar char="•"/>
            </a:pPr>
            <a:r>
              <a:rPr lang="en-US" b="0" i="0" dirty="0">
                <a:solidFill>
                  <a:srgbClr val="ECECEC"/>
                </a:solidFill>
                <a:effectLst/>
                <a:latin typeface="ui-sans-serif"/>
              </a:rPr>
              <a:t>Regression or machine learning models to predict waste and optimize inventory management.</a:t>
            </a:r>
          </a:p>
        </p:txBody>
      </p:sp>
      <p:pic>
        <p:nvPicPr>
          <p:cNvPr id="4" name="Picture 3" descr="A cup of coffee and a donut&#10;&#10;Description automatically generated">
            <a:extLst>
              <a:ext uri="{FF2B5EF4-FFF2-40B4-BE49-F238E27FC236}">
                <a16:creationId xmlns:a16="http://schemas.microsoft.com/office/drawing/2014/main" id="{3932F5C6-BAC6-B533-C016-09C7430500E5}"/>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9097871" y="4513140"/>
            <a:ext cx="3792220" cy="2528146"/>
          </a:xfrm>
          <a:prstGeom prst="rect">
            <a:avLst/>
          </a:prstGeom>
        </p:spPr>
      </p:pic>
    </p:spTree>
    <p:extLst>
      <p:ext uri="{BB962C8B-B14F-4D97-AF65-F5344CB8AC3E}">
        <p14:creationId xmlns:p14="http://schemas.microsoft.com/office/powerpoint/2010/main" val="34893142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982F3C4-A932-B167-80B8-615FE96567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60E07CC-05BC-95B5-F66C-C2B1AC719238}"/>
              </a:ext>
            </a:extLst>
          </p:cNvPr>
          <p:cNvSpPr>
            <a:spLocks noGrp="1"/>
          </p:cNvSpPr>
          <p:nvPr>
            <p:ph type="title"/>
          </p:nvPr>
        </p:nvSpPr>
        <p:spPr>
          <a:xfrm>
            <a:off x="4397478" y="176257"/>
            <a:ext cx="2829232" cy="588604"/>
          </a:xfrm>
        </p:spPr>
        <p:txBody>
          <a:bodyPr>
            <a:normAutofit fontScale="90000"/>
          </a:bodyPr>
          <a:lstStyle/>
          <a:p>
            <a:pPr algn="ctr"/>
            <a:r>
              <a:rPr lang="en-US" sz="4000" b="1" i="0" u="sng" dirty="0">
                <a:solidFill>
                  <a:srgbClr val="ECECEC"/>
                </a:solidFill>
                <a:effectLst/>
                <a:latin typeface="Amasis MT Pro Black" panose="02040A04050005020304" pitchFamily="18" charset="0"/>
              </a:rPr>
              <a:t>Dashboard</a:t>
            </a:r>
            <a:endParaRPr lang="en-CA" sz="4000" b="1" u="sng" dirty="0">
              <a:latin typeface="Amasis MT Pro Black" panose="02040A04050005020304" pitchFamily="18" charset="0"/>
            </a:endParaRPr>
          </a:p>
        </p:txBody>
      </p:sp>
      <p:pic>
        <p:nvPicPr>
          <p:cNvPr id="10" name="Content Placeholder 9" descr="A screenshot of a graph&#10;&#10;Description automatically generated">
            <a:extLst>
              <a:ext uri="{FF2B5EF4-FFF2-40B4-BE49-F238E27FC236}">
                <a16:creationId xmlns:a16="http://schemas.microsoft.com/office/drawing/2014/main" id="{93F36650-6A34-E425-8AB2-CBEEABDE2B2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6846" y="924232"/>
            <a:ext cx="12018308" cy="5669021"/>
          </a:xfrm>
          <a:prstGeom prst="rect">
            <a:avLst/>
          </a:prstGeom>
          <a:ln>
            <a:solidFill>
              <a:schemeClr val="tx1"/>
            </a:solid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5384391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918CF12-DCF9-7DD1-3926-548120425C2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F9C465F-647F-3AB3-9075-1B9D4BEC1C4A}"/>
              </a:ext>
            </a:extLst>
          </p:cNvPr>
          <p:cNvSpPr>
            <a:spLocks noGrp="1"/>
          </p:cNvSpPr>
          <p:nvPr>
            <p:ph type="title"/>
          </p:nvPr>
        </p:nvSpPr>
        <p:spPr>
          <a:xfrm>
            <a:off x="4348316" y="156592"/>
            <a:ext cx="2829232" cy="588604"/>
          </a:xfrm>
        </p:spPr>
        <p:txBody>
          <a:bodyPr>
            <a:normAutofit fontScale="90000"/>
          </a:bodyPr>
          <a:lstStyle/>
          <a:p>
            <a:pPr algn="ctr"/>
            <a:r>
              <a:rPr lang="en-US" sz="4000" b="1" i="0" u="sng" dirty="0">
                <a:solidFill>
                  <a:srgbClr val="ECECEC"/>
                </a:solidFill>
                <a:effectLst/>
                <a:latin typeface="Amasis MT Pro Black" panose="02040A04050005020304" pitchFamily="18" charset="0"/>
              </a:rPr>
              <a:t>Dashboard</a:t>
            </a:r>
            <a:endParaRPr lang="en-CA" sz="4000" b="1" u="sng" dirty="0">
              <a:latin typeface="Amasis MT Pro Black" panose="02040A04050005020304" pitchFamily="18" charset="0"/>
            </a:endParaRPr>
          </a:p>
        </p:txBody>
      </p:sp>
      <p:pic>
        <p:nvPicPr>
          <p:cNvPr id="6" name="Content Placeholder 5">
            <a:extLst>
              <a:ext uri="{FF2B5EF4-FFF2-40B4-BE49-F238E27FC236}">
                <a16:creationId xmlns:a16="http://schemas.microsoft.com/office/drawing/2014/main" id="{CB0CD391-947A-DE2E-7A90-E2C449CC4A38}"/>
              </a:ext>
            </a:extLst>
          </p:cNvPr>
          <p:cNvPicPr>
            <a:picLocks noGrp="1" noChangeAspect="1"/>
          </p:cNvPicPr>
          <p:nvPr>
            <p:ph idx="1"/>
          </p:nvPr>
        </p:nvPicPr>
        <p:blipFill>
          <a:blip r:embed="rId2"/>
          <a:stretch>
            <a:fillRect/>
          </a:stretch>
        </p:blipFill>
        <p:spPr>
          <a:xfrm>
            <a:off x="167149" y="961169"/>
            <a:ext cx="11906864" cy="563208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6944345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themeOverride>
</file>

<file path=docProps/app.xml><?xml version="1.0" encoding="utf-8"?>
<Properties xmlns="http://schemas.openxmlformats.org/officeDocument/2006/extended-properties" xmlns:vt="http://schemas.openxmlformats.org/officeDocument/2006/docPropsVTypes">
  <Template/>
  <TotalTime>855</TotalTime>
  <Words>980</Words>
  <Application>Microsoft Office PowerPoint</Application>
  <PresentationFormat>Widescreen</PresentationFormat>
  <Paragraphs>121</Paragraphs>
  <Slides>16</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ADLaM Display</vt:lpstr>
      <vt:lpstr>Amasis MT Pro Black</vt:lpstr>
      <vt:lpstr>Aptos</vt:lpstr>
      <vt:lpstr>Aptos Display</vt:lpstr>
      <vt:lpstr>Arial</vt:lpstr>
      <vt:lpstr>Calibri</vt:lpstr>
      <vt:lpstr>Cambria</vt:lpstr>
      <vt:lpstr>ui-sans-serif</vt:lpstr>
      <vt:lpstr>Wingdings</vt:lpstr>
      <vt:lpstr>Office Theme</vt:lpstr>
      <vt:lpstr>“Optimizing Operational Efficiency and  Inventory Management for  Tim Hortons”</vt:lpstr>
      <vt:lpstr>PowerPoint Presentation</vt:lpstr>
      <vt:lpstr>Problem Statement/Research Question(s):</vt:lpstr>
      <vt:lpstr>Dataset Information:</vt:lpstr>
      <vt:lpstr>Dataset Information:</vt:lpstr>
      <vt:lpstr>Methodology</vt:lpstr>
      <vt:lpstr>Methodology</vt:lpstr>
      <vt:lpstr>Dashboard</vt:lpstr>
      <vt:lpstr>Dashboard</vt:lpstr>
      <vt:lpstr>Dashboard</vt:lpstr>
      <vt:lpstr>Key Insights (So Far)</vt:lpstr>
      <vt:lpstr>Key Insights (So Far)</vt:lpstr>
      <vt:lpstr>Challenges/Recommendations</vt:lpstr>
      <vt:lpstr>Challenges/Recommendations</vt:lpstr>
      <vt:lpstr>Future Work</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Nilesh Kokulwar</dc:creator>
  <cp:lastModifiedBy>Nilesh Kokulwar</cp:lastModifiedBy>
  <cp:revision>88</cp:revision>
  <dcterms:created xsi:type="dcterms:W3CDTF">2024-12-01T19:35:14Z</dcterms:created>
  <dcterms:modified xsi:type="dcterms:W3CDTF">2024-12-06T14:50:25Z</dcterms:modified>
</cp:coreProperties>
</file>

<file path=docProps/thumbnail.jpeg>
</file>